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20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65210-9E04-4C37-A773-89B109E1F7E3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877B9-F537-41C7-A318-A3CF52AD4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172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65210-9E04-4C37-A773-89B109E1F7E3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877B9-F537-41C7-A318-A3CF52AD4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654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65210-9E04-4C37-A773-89B109E1F7E3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877B9-F537-41C7-A318-A3CF52AD4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809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65210-9E04-4C37-A773-89B109E1F7E3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877B9-F537-41C7-A318-A3CF52AD4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559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65210-9E04-4C37-A773-89B109E1F7E3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877B9-F537-41C7-A318-A3CF52AD4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148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65210-9E04-4C37-A773-89B109E1F7E3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877B9-F537-41C7-A318-A3CF52AD4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359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65210-9E04-4C37-A773-89B109E1F7E3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877B9-F537-41C7-A318-A3CF52AD4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094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65210-9E04-4C37-A773-89B109E1F7E3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877B9-F537-41C7-A318-A3CF52AD4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57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65210-9E04-4C37-A773-89B109E1F7E3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877B9-F537-41C7-A318-A3CF52AD4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926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65210-9E04-4C37-A773-89B109E1F7E3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877B9-F537-41C7-A318-A3CF52AD4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33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65210-9E04-4C37-A773-89B109E1F7E3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877B9-F537-41C7-A318-A3CF52AD4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263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65210-9E04-4C37-A773-89B109E1F7E3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877B9-F537-41C7-A318-A3CF52AD4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891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osp.finance.harvard.edu/subrecipient-monitoring-policy" TargetMode="External"/><Relationship Id="rId2" Type="http://schemas.openxmlformats.org/officeDocument/2006/relationships/hyperlink" Target="https://trainingportal.harvard.edu/Saba/Web_spf/NA1PRD0068/common/leclassview/class000000000006525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trainingportal.harvard.edu/Saba/Web_spf/NA1PRD0068/common/leclassview/class00000000000656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1951368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Subrecipient</a:t>
            </a:r>
            <a:r>
              <a:rPr lang="en-US" b="1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Monitoring Training – 2 trainings in May/June 2017</a:t>
            </a:r>
            <a:endParaRPr lang="en-US" sz="1600" dirty="0" smtClean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solidFill>
                  <a:srgbClr val="1F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May 23</a:t>
            </a:r>
            <a:r>
              <a:rPr lang="en-US" baseline="30000" dirty="0" smtClean="0">
                <a:solidFill>
                  <a:srgbClr val="1F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rd </a:t>
            </a:r>
            <a:r>
              <a:rPr lang="en-US" dirty="0" smtClean="0">
                <a:solidFill>
                  <a:srgbClr val="1F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June 6</a:t>
            </a:r>
            <a:r>
              <a:rPr lang="en-US" baseline="30000" dirty="0" smtClean="0">
                <a:solidFill>
                  <a:srgbClr val="1F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dirty="0" smtClean="0">
                <a:solidFill>
                  <a:srgbClr val="1F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from 2-3:30pm in the Lamont Library Forum Room. </a:t>
            </a:r>
          </a:p>
          <a:p>
            <a:r>
              <a:rPr lang="en-US" sz="1400" dirty="0" smtClean="0">
                <a:solidFill>
                  <a:srgbClr val="1F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Please enroll through the </a:t>
            </a:r>
            <a:r>
              <a:rPr lang="en-US" sz="1400" u="sng" dirty="0" smtClean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Harvard Training Portal</a:t>
            </a:r>
            <a:r>
              <a:rPr lang="en-US" sz="1400" dirty="0" smtClean="0">
                <a:solidFill>
                  <a:srgbClr val="1F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    </a:t>
            </a:r>
            <a:r>
              <a:rPr lang="en-US" dirty="0" smtClean="0">
                <a:solidFill>
                  <a:srgbClr val="1F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    </a:t>
            </a:r>
          </a:p>
          <a:p>
            <a:r>
              <a:rPr lang="en-US" dirty="0" smtClean="0">
                <a:solidFill>
                  <a:srgbClr val="1F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             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228600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·</a:t>
            </a:r>
            <a:r>
              <a:rPr lang="en-US" sz="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        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Changes to University </a:t>
            </a:r>
            <a:r>
              <a:rPr lang="en-US" u="sng" dirty="0" err="1" smtClean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Subrecipient</a:t>
            </a:r>
            <a:r>
              <a:rPr lang="en-US" u="sng" dirty="0" smtClean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 Monitoring Policy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228600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·</a:t>
            </a:r>
            <a:r>
              <a:rPr lang="en-US" sz="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        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Demonstration of University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Subrecipient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Monitoring Database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228600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·</a:t>
            </a:r>
            <a:r>
              <a:rPr lang="en-US" sz="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        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Resources in the Toolkit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228600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·</a:t>
            </a:r>
            <a:r>
              <a:rPr lang="en-US" sz="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        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Quarterly Review Process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session is strongly recommended for all grants management staff responsible for reviewing </a:t>
            </a:r>
            <a:r>
              <a:rPr lang="en-US" sz="1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subaward</a:t>
            </a:r>
            <a:r>
              <a:rPr lang="en-US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invoices/financial reports, processing </a:t>
            </a:r>
            <a:r>
              <a:rPr lang="en-US" sz="1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subaward</a:t>
            </a:r>
            <a:r>
              <a:rPr lang="en-US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payments and reporting on </a:t>
            </a:r>
            <a:r>
              <a:rPr lang="en-US" sz="1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subawards</a:t>
            </a:r>
            <a:r>
              <a:rPr lang="en-US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  The session will focus on the administrative aspects of </a:t>
            </a:r>
            <a:r>
              <a:rPr lang="en-US" sz="1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subrecipient</a:t>
            </a:r>
            <a:r>
              <a:rPr lang="en-US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monitoring.</a:t>
            </a:r>
          </a:p>
          <a:p>
            <a:r>
              <a:rPr lang="en-US" dirty="0" smtClean="0">
                <a:solidFill>
                  <a:srgbClr val="1F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 Sharing Training – 2 trainings in May/June 2017</a:t>
            </a:r>
            <a:endParaRPr lang="en-US" sz="1600" dirty="0" smtClean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solidFill>
                  <a:srgbClr val="1F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May 30</a:t>
            </a:r>
            <a:r>
              <a:rPr lang="en-US" baseline="30000" dirty="0" smtClean="0">
                <a:solidFill>
                  <a:srgbClr val="1F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dirty="0" smtClean="0">
                <a:solidFill>
                  <a:srgbClr val="1F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aseline="30000" dirty="0" smtClean="0">
                <a:solidFill>
                  <a:srgbClr val="1F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dirty="0" smtClean="0">
                <a:solidFill>
                  <a:srgbClr val="1F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June 12</a:t>
            </a:r>
            <a:r>
              <a:rPr lang="en-US" baseline="30000" dirty="0" smtClean="0">
                <a:solidFill>
                  <a:srgbClr val="1F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dirty="0" smtClean="0">
                <a:solidFill>
                  <a:srgbClr val="1F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 from 9:30-11:30am in the Lamont Library Forum Room. </a:t>
            </a:r>
          </a:p>
          <a:p>
            <a:r>
              <a:rPr lang="en-US" sz="1400" dirty="0" smtClean="0">
                <a:solidFill>
                  <a:srgbClr val="1F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Please enroll through the </a:t>
            </a:r>
            <a:r>
              <a:rPr lang="en-US" sz="1400" u="sng" dirty="0" smtClean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Harvard Training Portal</a:t>
            </a:r>
            <a:r>
              <a:rPr lang="en-US" sz="1400" dirty="0" smtClean="0">
                <a:solidFill>
                  <a:srgbClr val="1F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228600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1F1F1F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·</a:t>
            </a:r>
            <a:r>
              <a:rPr lang="en-US" sz="800" dirty="0" smtClean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        </a:t>
            </a:r>
            <a:r>
              <a:rPr lang="en-US" dirty="0" smtClean="0">
                <a:solidFill>
                  <a:srgbClr val="1F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Definition of cost sharing &amp; Uniform Guidance requirements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228600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1F1F1F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·</a:t>
            </a:r>
            <a:r>
              <a:rPr lang="en-US" sz="800" dirty="0" smtClean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        </a:t>
            </a:r>
            <a:r>
              <a:rPr lang="en-US" dirty="0" smtClean="0">
                <a:solidFill>
                  <a:srgbClr val="1F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 sharing types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228600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1F1F1F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·</a:t>
            </a:r>
            <a:r>
              <a:rPr lang="en-US" sz="800" dirty="0" smtClean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        </a:t>
            </a:r>
            <a:r>
              <a:rPr lang="en-US" dirty="0" smtClean="0">
                <a:solidFill>
                  <a:srgbClr val="1F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 sharing sources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228600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1F1F1F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·</a:t>
            </a:r>
            <a:r>
              <a:rPr lang="en-US" sz="800" dirty="0" smtClean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        </a:t>
            </a:r>
            <a:r>
              <a:rPr lang="en-US" dirty="0" smtClean="0">
                <a:solidFill>
                  <a:srgbClr val="1F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Allowable cost sharing expenditures 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228600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1F1F1F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·</a:t>
            </a:r>
            <a:r>
              <a:rPr lang="en-US" sz="800" dirty="0" smtClean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        </a:t>
            </a:r>
            <a:r>
              <a:rPr lang="en-US" dirty="0" smtClean="0">
                <a:solidFill>
                  <a:srgbClr val="1F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Documenting cost sharing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228600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1F1F1F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·</a:t>
            </a:r>
            <a:r>
              <a:rPr lang="en-US" sz="800" dirty="0" smtClean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        </a:t>
            </a:r>
            <a:r>
              <a:rPr lang="en-US" dirty="0" smtClean="0">
                <a:solidFill>
                  <a:srgbClr val="1F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Lifecycle Roles &amp; Responsibilities 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228600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1F1F1F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·</a:t>
            </a:r>
            <a:r>
              <a:rPr lang="en-US" sz="800" dirty="0" smtClean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        </a:t>
            </a:r>
            <a:r>
              <a:rPr lang="en-US" dirty="0" smtClean="0">
                <a:solidFill>
                  <a:srgbClr val="1F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Resources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400" dirty="0">
              <a:solidFill>
                <a:srgbClr val="1F1F1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400" dirty="0" smtClean="0">
                <a:solidFill>
                  <a:srgbClr val="1F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Cost Sharing Policy Information session is intended for Sponsored Research Administration personnel with responsibility for proposing, managing or reporting on Cost Sharing.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21438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31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Symbol</vt:lpstr>
      <vt:lpstr>Times New Roman</vt:lpstr>
      <vt:lpstr>Office Theme</vt:lpstr>
      <vt:lpstr>PowerPoint Presentation</vt:lpstr>
    </vt:vector>
  </TitlesOfParts>
  <Company>Harvard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Rymut, Jessica C</dc:creator>
  <cp:lastModifiedBy>Rymut, Jessica C</cp:lastModifiedBy>
  <cp:revision>1</cp:revision>
  <dcterms:created xsi:type="dcterms:W3CDTF">2017-05-18T12:55:01Z</dcterms:created>
  <dcterms:modified xsi:type="dcterms:W3CDTF">2017-05-18T12:57:07Z</dcterms:modified>
</cp:coreProperties>
</file>