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91A4-4A1B-40E3-B63B-25D23B64526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7303-2AEB-430E-A4B5-A1AAA4CF5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0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91A4-4A1B-40E3-B63B-25D23B64526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7303-2AEB-430E-A4B5-A1AAA4CF5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2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91A4-4A1B-40E3-B63B-25D23B64526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7303-2AEB-430E-A4B5-A1AAA4CF5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9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91A4-4A1B-40E3-B63B-25D23B64526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7303-2AEB-430E-A4B5-A1AAA4CF5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7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91A4-4A1B-40E3-B63B-25D23B64526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7303-2AEB-430E-A4B5-A1AAA4CF5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6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91A4-4A1B-40E3-B63B-25D23B64526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7303-2AEB-430E-A4B5-A1AAA4CF5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3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91A4-4A1B-40E3-B63B-25D23B64526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7303-2AEB-430E-A4B5-A1AAA4CF5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7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91A4-4A1B-40E3-B63B-25D23B64526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7303-2AEB-430E-A4B5-A1AAA4CF5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4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91A4-4A1B-40E3-B63B-25D23B64526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7303-2AEB-430E-A4B5-A1AAA4CF5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0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91A4-4A1B-40E3-B63B-25D23B64526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7303-2AEB-430E-A4B5-A1AAA4CF5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7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91A4-4A1B-40E3-B63B-25D23B64526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7303-2AEB-430E-A4B5-A1AAA4CF5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1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791A4-4A1B-40E3-B63B-25D23B64526D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67303-2AEB-430E-A4B5-A1AAA4CF5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5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sewards\AppData\Local\Microsoft\Windows\Temporary Internet Files\Content.IE5\QWG3KD61\spring-season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53306"/>
            <a:ext cx="8229600" cy="462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87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So, what is this training program?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Advisory Group</a:t>
            </a:r>
          </a:p>
          <a:p>
            <a:pPr lvl="1"/>
            <a:r>
              <a:rPr lang="en-US" dirty="0" smtClean="0"/>
              <a:t>Monitors program</a:t>
            </a:r>
          </a:p>
          <a:p>
            <a:pPr lvl="1"/>
            <a:r>
              <a:rPr lang="en-US" dirty="0" smtClean="0"/>
              <a:t>Develops material</a:t>
            </a:r>
          </a:p>
          <a:p>
            <a:pPr lvl="1"/>
            <a:r>
              <a:rPr lang="en-US" dirty="0" smtClean="0"/>
              <a:t>Represented by members from across the campus</a:t>
            </a:r>
          </a:p>
          <a:p>
            <a:pPr lvl="2"/>
            <a:r>
              <a:rPr lang="en-US" dirty="0" smtClean="0"/>
              <a:t>CUHS</a:t>
            </a:r>
          </a:p>
          <a:p>
            <a:pPr lvl="2"/>
            <a:r>
              <a:rPr lang="en-US" dirty="0" smtClean="0"/>
              <a:t>OUE</a:t>
            </a:r>
          </a:p>
          <a:p>
            <a:pPr lvl="2"/>
            <a:r>
              <a:rPr lang="en-US" dirty="0" smtClean="0"/>
              <a:t>OVPR</a:t>
            </a:r>
          </a:p>
          <a:p>
            <a:pPr lvl="2"/>
            <a:r>
              <a:rPr lang="en-US" dirty="0" smtClean="0"/>
              <a:t>Concentrations of Harvard College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8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>
              <a:solidFill>
                <a:srgbClr val="0000FF"/>
              </a:solidFill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0000FF"/>
                </a:solidFill>
              </a:rPr>
              <a:t>Thank you!</a:t>
            </a:r>
            <a:endParaRPr lang="en-US" sz="6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47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ssewards\AppData\Local\Microsoft\Windows\Temporary Internet Files\Content.IE5\1XT4DW17\paperwor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190"/>
            <a:ext cx="9144000" cy="609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56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sewards\AppData\Local\Microsoft\Windows\Temporary Internet Files\Content.IE5\TEOEND3C\scared_woman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134" y="685800"/>
            <a:ext cx="3667732" cy="544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25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sewards\AppData\Local\Microsoft\Windows\Temporary Internet Files\Content.IE5\FO65RSQW\Lobos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91" y="685800"/>
            <a:ext cx="7253817" cy="544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41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sewards\AppData\Local\Microsoft\Windows\Temporary Internet Files\Content.IE5\GH2Q57VM\bearhug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291" y="609600"/>
            <a:ext cx="7355417" cy="551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7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Undergraduate Initiated Research Activities</a:t>
            </a:r>
          </a:p>
          <a:p>
            <a:pPr marL="0" indent="0" algn="ctr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rgbClr val="FF0000"/>
                </a:solidFill>
              </a:rPr>
              <a:t>UIRA Training Program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4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So, what is this training program?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UIRA Decision Form</a:t>
            </a:r>
          </a:p>
          <a:p>
            <a:pPr lvl="1"/>
            <a:r>
              <a:rPr lang="en-US" sz="3600" dirty="0" smtClean="0"/>
              <a:t>Do I need IRB review?</a:t>
            </a:r>
          </a:p>
          <a:p>
            <a:pPr lvl="1"/>
            <a:r>
              <a:rPr lang="en-US" sz="3600" dirty="0" smtClean="0"/>
              <a:t>Provides a decision</a:t>
            </a:r>
          </a:p>
          <a:p>
            <a:pPr lvl="1"/>
            <a:r>
              <a:rPr lang="en-US" sz="3600" dirty="0" smtClean="0"/>
              <a:t>IRB regulatory expert reviews each form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83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So, what is this training program?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Student Guide / Curriculum</a:t>
            </a:r>
          </a:p>
          <a:p>
            <a:pPr lvl="1"/>
            <a:r>
              <a:rPr lang="en-US" dirty="0" smtClean="0"/>
              <a:t>Outlines ethical obligations of doing research whether or not IRB review occurs</a:t>
            </a:r>
          </a:p>
          <a:p>
            <a:pPr lvl="1"/>
            <a:r>
              <a:rPr lang="en-US" dirty="0" smtClean="0"/>
              <a:t>Federal regulations, Harvard policies</a:t>
            </a:r>
          </a:p>
          <a:p>
            <a:pPr lvl="1"/>
            <a:r>
              <a:rPr lang="en-US" dirty="0" smtClean="0"/>
              <a:t>Tips on conducting research</a:t>
            </a:r>
          </a:p>
          <a:p>
            <a:pPr lvl="1"/>
            <a:r>
              <a:rPr lang="en-US" dirty="0" smtClean="0"/>
              <a:t>List of resources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8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So, what is this training program?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In-person training sessions</a:t>
            </a:r>
          </a:p>
          <a:p>
            <a:pPr lvl="1"/>
            <a:r>
              <a:rPr lang="en-US" sz="3600" dirty="0" smtClean="0"/>
              <a:t>Various dates throughout the academic year</a:t>
            </a:r>
          </a:p>
          <a:p>
            <a:pPr lvl="1"/>
            <a:r>
              <a:rPr lang="en-US" sz="3600" dirty="0" smtClean="0"/>
              <a:t>Alternative to online CITI training</a:t>
            </a:r>
          </a:p>
          <a:p>
            <a:pPr lvl="1"/>
            <a:r>
              <a:rPr lang="en-US" sz="3600" dirty="0" smtClean="0"/>
              <a:t>90 minute on-campus sessions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8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126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So, what is this training program?</vt:lpstr>
      <vt:lpstr>So, what is this training program?</vt:lpstr>
      <vt:lpstr>So, what is this training program?</vt:lpstr>
      <vt:lpstr>So, what is this training program?</vt:lpstr>
      <vt:lpstr>PowerPoint Presentation</vt:lpstr>
    </vt:vector>
  </TitlesOfParts>
  <Company>Harvard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Sewards, Shannon</dc:creator>
  <cp:lastModifiedBy>Sewards, Shannon</cp:lastModifiedBy>
  <cp:revision>15</cp:revision>
  <dcterms:created xsi:type="dcterms:W3CDTF">2016-10-20T22:04:47Z</dcterms:created>
  <dcterms:modified xsi:type="dcterms:W3CDTF">2016-10-20T22:44:43Z</dcterms:modified>
</cp:coreProperties>
</file>