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5FC1-44F4-478A-8E23-FBD3523871D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7438-AFA1-4EF3-8557-C8D87300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6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5FC1-44F4-478A-8E23-FBD3523871D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7438-AFA1-4EF3-8557-C8D87300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5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5FC1-44F4-478A-8E23-FBD3523871D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7438-AFA1-4EF3-8557-C8D87300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9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5FC1-44F4-478A-8E23-FBD3523871D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7438-AFA1-4EF3-8557-C8D87300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5FC1-44F4-478A-8E23-FBD3523871D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7438-AFA1-4EF3-8557-C8D87300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5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5FC1-44F4-478A-8E23-FBD3523871D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7438-AFA1-4EF3-8557-C8D87300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8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5FC1-44F4-478A-8E23-FBD3523871D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7438-AFA1-4EF3-8557-C8D87300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5FC1-44F4-478A-8E23-FBD3523871D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7438-AFA1-4EF3-8557-C8D87300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4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5FC1-44F4-478A-8E23-FBD3523871D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7438-AFA1-4EF3-8557-C8D87300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5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5FC1-44F4-478A-8E23-FBD3523871D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7438-AFA1-4EF3-8557-C8D87300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4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5FC1-44F4-478A-8E23-FBD3523871D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7438-AFA1-4EF3-8557-C8D87300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5FC1-44F4-478A-8E23-FBD3523871D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37438-AFA1-4EF3-8557-C8D87300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0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hefdp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FDP Expanded Clearinghouse Pilot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(not the FDP FCOI Clearinghouse)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2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095" y="-485286"/>
            <a:ext cx="13476190" cy="7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8286" y="-894810"/>
            <a:ext cx="13428571" cy="8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2572" y="-461476"/>
            <a:ext cx="13457143" cy="7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Demonstration Partnership Pilot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Reduce administrative burden around </a:t>
            </a:r>
            <a:r>
              <a:rPr lang="en-US" dirty="0" err="1" smtClean="0"/>
              <a:t>subrecipient</a:t>
            </a:r>
            <a:r>
              <a:rPr lang="en-US" dirty="0" smtClean="0"/>
              <a:t> monitoring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Collect data to persuade broader reform of </a:t>
            </a:r>
            <a:r>
              <a:rPr lang="en-US" dirty="0" err="1" smtClean="0"/>
              <a:t>subrecipient</a:t>
            </a:r>
            <a:r>
              <a:rPr lang="en-US" dirty="0" smtClean="0"/>
              <a:t>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affect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in flux, but …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If we are a </a:t>
            </a:r>
            <a:r>
              <a:rPr lang="en-US" dirty="0" err="1" smtClean="0"/>
              <a:t>subrecipient</a:t>
            </a:r>
            <a:r>
              <a:rPr lang="en-US" dirty="0" smtClean="0"/>
              <a:t>, the prime recipient can review our entity record to obtain institutional information.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can obtain and/or verify institutional information from a proposed </a:t>
            </a:r>
            <a:r>
              <a:rPr lang="en-US" dirty="0" err="1" smtClean="0"/>
              <a:t>subrecipient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53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Sure thing. Now show 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to: </a:t>
            </a:r>
            <a:r>
              <a:rPr lang="en-US" dirty="0" smtClean="0">
                <a:hlinkClick r:id="rId2"/>
              </a:rPr>
              <a:t>http://thefdp.org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Select the FDP EXPANDED CLEARINGHOUSE link,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Select </a:t>
            </a:r>
            <a:r>
              <a:rPr lang="en-US" u="sng" dirty="0" smtClean="0"/>
              <a:t>List of Pilot Institutions</a:t>
            </a:r>
            <a:r>
              <a:rPr lang="en-US" dirty="0" smtClean="0"/>
              <a:t> link,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Find the institution and click on the name.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38" y="571857"/>
            <a:ext cx="10809524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33" y="490905"/>
            <a:ext cx="9533333" cy="5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71" y="190905"/>
            <a:ext cx="9542857" cy="6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Remember, some institutions </a:t>
            </a:r>
            <a:br>
              <a:rPr lang="en-US" dirty="0" smtClean="0"/>
            </a:br>
            <a:r>
              <a:rPr lang="en-US" dirty="0" smtClean="0"/>
              <a:t>have multiple sites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476" y="3177484"/>
            <a:ext cx="7219048" cy="1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2572" y="-299572"/>
            <a:ext cx="13457143" cy="7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48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FDP Expanded Clearinghouse Pilot</vt:lpstr>
      <vt:lpstr>What is it? </vt:lpstr>
      <vt:lpstr>How does it affect you?</vt:lpstr>
      <vt:lpstr>Sure thing. Now show me.</vt:lpstr>
      <vt:lpstr>PowerPoint Presentation</vt:lpstr>
      <vt:lpstr>PowerPoint Presentation</vt:lpstr>
      <vt:lpstr>PowerPoint Presentation</vt:lpstr>
      <vt:lpstr>Remember, some institutions  have multiple sites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FDP Expanded Clearinghouse Pilot</dc:title>
  <dc:creator>Brightwell, Webb Andrew</dc:creator>
  <cp:lastModifiedBy>Brightwell, Webb Andrew</cp:lastModifiedBy>
  <cp:revision>7</cp:revision>
  <dcterms:created xsi:type="dcterms:W3CDTF">2016-10-18T22:02:04Z</dcterms:created>
  <dcterms:modified xsi:type="dcterms:W3CDTF">2016-10-18T22:51:03Z</dcterms:modified>
</cp:coreProperties>
</file>