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4"/>
  </p:notesMasterIdLst>
  <p:handoutMasterIdLst>
    <p:handoutMasterId r:id="rId15"/>
  </p:handoutMasterIdLst>
  <p:sldIdLst>
    <p:sldId id="304" r:id="rId2"/>
    <p:sldId id="334" r:id="rId3"/>
    <p:sldId id="335" r:id="rId4"/>
    <p:sldId id="321" r:id="rId5"/>
    <p:sldId id="342" r:id="rId6"/>
    <p:sldId id="338" r:id="rId7"/>
    <p:sldId id="344" r:id="rId8"/>
    <p:sldId id="345" r:id="rId9"/>
    <p:sldId id="346" r:id="rId10"/>
    <p:sldId id="347" r:id="rId11"/>
    <p:sldId id="348" r:id="rId12"/>
    <p:sldId id="349" r:id="rId13"/>
  </p:sldIdLst>
  <p:sldSz cx="9144000" cy="5143500" type="screen16x9"/>
  <p:notesSz cx="7010400" cy="9296400"/>
  <p:defaultTextStyle>
    <a:defPPr>
      <a:defRPr lang="en-US"/>
    </a:defPPr>
    <a:lvl1pPr algn="l" defTabSz="457200" rtl="0" fontAlgn="base">
      <a:spcBef>
        <a:spcPct val="0"/>
      </a:spcBef>
      <a:spcAft>
        <a:spcPct val="0"/>
      </a:spcAft>
      <a:defRPr kern="1200">
        <a:solidFill>
          <a:schemeClr val="tx1"/>
        </a:solidFill>
        <a:latin typeface="Source Sans Pro"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Source Sans Pro"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Source Sans Pro"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Source Sans Pro"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Source Sans Pro" charset="0"/>
        <a:ea typeface="ＭＳ Ｐゴシック" charset="0"/>
        <a:cs typeface="ＭＳ Ｐゴシック" charset="0"/>
      </a:defRPr>
    </a:lvl5pPr>
    <a:lvl6pPr marL="2286000" algn="l" defTabSz="457200" rtl="0" eaLnBrk="1" latinLnBrk="0" hangingPunct="1">
      <a:defRPr kern="1200">
        <a:solidFill>
          <a:schemeClr val="tx1"/>
        </a:solidFill>
        <a:latin typeface="Source Sans Pro" charset="0"/>
        <a:ea typeface="ＭＳ Ｐゴシック" charset="0"/>
        <a:cs typeface="ＭＳ Ｐゴシック" charset="0"/>
      </a:defRPr>
    </a:lvl6pPr>
    <a:lvl7pPr marL="2743200" algn="l" defTabSz="457200" rtl="0" eaLnBrk="1" latinLnBrk="0" hangingPunct="1">
      <a:defRPr kern="1200">
        <a:solidFill>
          <a:schemeClr val="tx1"/>
        </a:solidFill>
        <a:latin typeface="Source Sans Pro" charset="0"/>
        <a:ea typeface="ＭＳ Ｐゴシック" charset="0"/>
        <a:cs typeface="ＭＳ Ｐゴシック" charset="0"/>
      </a:defRPr>
    </a:lvl7pPr>
    <a:lvl8pPr marL="3200400" algn="l" defTabSz="457200" rtl="0" eaLnBrk="1" latinLnBrk="0" hangingPunct="1">
      <a:defRPr kern="1200">
        <a:solidFill>
          <a:schemeClr val="tx1"/>
        </a:solidFill>
        <a:latin typeface="Source Sans Pro" charset="0"/>
        <a:ea typeface="ＭＳ Ｐゴシック" charset="0"/>
        <a:cs typeface="ＭＳ Ｐゴシック" charset="0"/>
      </a:defRPr>
    </a:lvl8pPr>
    <a:lvl9pPr marL="3657600" algn="l" defTabSz="457200" rtl="0" eaLnBrk="1" latinLnBrk="0" hangingPunct="1">
      <a:defRPr kern="1200">
        <a:solidFill>
          <a:schemeClr val="tx1"/>
        </a:solidFill>
        <a:latin typeface="Source Sans Pro"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 uri="{2D200454-40CA-4A62-9FC3-DE9A4176ACB9}">
      <p15:notesGuideLst xmlns:p15="http://schemas.microsoft.com/office/powerpoint/2012/main" xmlns="">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ttany Cripe" initials="" lastIdx="3" clrIdx="0"/>
  <p:cmAuthor id="1" name="Chris Wenzler" initials="CW" lastIdx="2"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BAC5C6"/>
    <a:srgbClr val="8996A0"/>
    <a:srgbClr val="F3F3F1"/>
    <a:srgbClr val="A51C30"/>
    <a:srgbClr val="8C8179"/>
    <a:srgbClr val="EAAB00"/>
    <a:srgbClr val="E98300"/>
    <a:srgbClr val="1E1E1E"/>
    <a:srgbClr val="29335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64" d="100"/>
          <a:sy n="164" d="100"/>
        </p:scale>
        <p:origin x="-114" y="-180"/>
      </p:cViewPr>
      <p:guideLst>
        <p:guide orient="horz" pos="162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snapToGrid="0" snapToObjects="1">
      <p:cViewPr varScale="1">
        <p:scale>
          <a:sx n="84" d="100"/>
          <a:sy n="84" d="100"/>
        </p:scale>
        <p:origin x="3792"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a:latin typeface="+mn-lt"/>
                <a:ea typeface="+mn-ea"/>
                <a:cs typeface="+mn-cs"/>
              </a:defRPr>
            </a:lvl1pPr>
          </a:lstStyle>
          <a:p>
            <a:pPr>
              <a:defRPr/>
            </a:pPr>
            <a:fld id="{16DD2606-979A-D440-AC03-2EDCE5A5C08C}" type="datetimeFigureOut">
              <a:rPr lang="en-US"/>
              <a:pPr>
                <a:defRPr/>
              </a:pPr>
              <a:t>1/19/2017</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a:latin typeface="+mn-lt"/>
                <a:ea typeface="+mn-ea"/>
                <a:cs typeface="+mn-cs"/>
              </a:defRPr>
            </a:lvl1pPr>
          </a:lstStyle>
          <a:p>
            <a:pPr>
              <a:defRPr/>
            </a:pPr>
            <a:fld id="{07BACB25-C7A8-1A46-A163-337CCE466D39}" type="slidenum">
              <a:rPr lang="en-US"/>
              <a:pPr>
                <a:defRPr/>
              </a:pPr>
              <a:t>‹#›</a:t>
            </a:fld>
            <a:endParaRPr lang="en-US" dirty="0"/>
          </a:p>
        </p:txBody>
      </p:sp>
    </p:spTree>
    <p:extLst>
      <p:ext uri="{BB962C8B-B14F-4D97-AF65-F5344CB8AC3E}">
        <p14:creationId xmlns:p14="http://schemas.microsoft.com/office/powerpoint/2010/main" val="3482085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a:latin typeface="+mn-lt"/>
                <a:ea typeface="+mn-ea"/>
                <a:cs typeface="+mn-cs"/>
              </a:defRPr>
            </a:lvl1pPr>
          </a:lstStyle>
          <a:p>
            <a:pPr>
              <a:defRPr/>
            </a:pPr>
            <a:fld id="{947A73CB-4014-DF4A-B09A-532AE07A2660}" type="datetimeFigureOut">
              <a:rPr lang="en-US"/>
              <a:pPr>
                <a:defRPr/>
              </a:pPr>
              <a:t>1/19/2017</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a:latin typeface="+mn-lt"/>
                <a:ea typeface="+mn-ea"/>
                <a:cs typeface="+mn-cs"/>
              </a:defRPr>
            </a:lvl1pPr>
          </a:lstStyle>
          <a:p>
            <a:pPr>
              <a:defRPr/>
            </a:pPr>
            <a:fld id="{3AD7B854-94F8-084E-AFA7-3CF56C28B0D7}" type="slidenum">
              <a:rPr lang="en-US"/>
              <a:pPr>
                <a:defRPr/>
              </a:pPr>
              <a:t>‹#›</a:t>
            </a:fld>
            <a:endParaRPr lang="en-US" dirty="0"/>
          </a:p>
        </p:txBody>
      </p:sp>
    </p:spTree>
    <p:extLst>
      <p:ext uri="{BB962C8B-B14F-4D97-AF65-F5344CB8AC3E}">
        <p14:creationId xmlns:p14="http://schemas.microsoft.com/office/powerpoint/2010/main" val="273033429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AD7B854-94F8-084E-AFA7-3CF56C28B0D7}" type="slidenum">
              <a:rPr lang="en-US" smtClean="0"/>
              <a:pPr>
                <a:defRPr/>
              </a:pPr>
              <a:t>2</a:t>
            </a:fld>
            <a:endParaRPr lang="en-US" dirty="0"/>
          </a:p>
        </p:txBody>
      </p:sp>
    </p:spTree>
    <p:extLst>
      <p:ext uri="{BB962C8B-B14F-4D97-AF65-F5344CB8AC3E}">
        <p14:creationId xmlns:p14="http://schemas.microsoft.com/office/powerpoint/2010/main" val="1583859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DA6D422-8AE3-4F23-A899-25A39F8E853E}" type="slidenum">
              <a:rPr lang="en-US" smtClean="0"/>
              <a:pPr>
                <a:defRPr/>
              </a:pPr>
              <a:t>3</a:t>
            </a:fld>
            <a:endParaRPr lang="en-US"/>
          </a:p>
        </p:txBody>
      </p:sp>
    </p:spTree>
    <p:extLst>
      <p:ext uri="{BB962C8B-B14F-4D97-AF65-F5344CB8AC3E}">
        <p14:creationId xmlns:p14="http://schemas.microsoft.com/office/powerpoint/2010/main" val="1921789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792517"/>
            <a:ext cx="8229600" cy="618473"/>
          </a:xfrm>
          <a:prstGeom prst="rect">
            <a:avLst/>
          </a:prstGeom>
        </p:spPr>
        <p:txBody>
          <a:bodyPr>
            <a:noAutofit/>
          </a:bodyPr>
          <a:lstStyle>
            <a:lvl1pPr algn="ctr">
              <a:defRPr sz="3600">
                <a:solidFill>
                  <a:srgbClr val="1E1E1E"/>
                </a:solidFill>
                <a:latin typeface="Arial" panose="020B0604020202020204" pitchFamily="34" charset="0"/>
                <a:ea typeface="Verdana" panose="020B0604030504040204" pitchFamily="34" charset="0"/>
                <a:cs typeface="Arial" panose="020B0604020202020204" pitchFamily="34" charset="0"/>
              </a:defRPr>
            </a:lvl1pPr>
          </a:lstStyle>
          <a:p>
            <a:r>
              <a:rPr lang="en-US" dirty="0" smtClean="0"/>
              <a:t>Click to edit Master title style</a:t>
            </a:r>
            <a:endParaRPr lang="en-US" dirty="0"/>
          </a:p>
        </p:txBody>
      </p:sp>
      <p:sp>
        <p:nvSpPr>
          <p:cNvPr id="12" name="Text Placeholder 33"/>
          <p:cNvSpPr>
            <a:spLocks noGrp="1"/>
          </p:cNvSpPr>
          <p:nvPr>
            <p:ph type="body" sz="quarter" idx="18"/>
          </p:nvPr>
        </p:nvSpPr>
        <p:spPr>
          <a:xfrm>
            <a:off x="1603375" y="3599022"/>
            <a:ext cx="6059488" cy="205740"/>
          </a:xfrm>
          <a:prstGeom prst="rect">
            <a:avLst/>
          </a:prstGeom>
        </p:spPr>
        <p:txBody>
          <a:bodyPr wrap="none" anchor="ctr" anchorCtr="1">
            <a:noAutofit/>
          </a:bodyPr>
          <a:lstStyle>
            <a:lvl1pPr algn="ctr">
              <a:buNone/>
              <a:defRPr sz="1800" cap="none" spc="0" baseline="0">
                <a:solidFill>
                  <a:srgbClr val="8996A0"/>
                </a:solidFill>
              </a:defRPr>
            </a:lvl1pPr>
            <a:lvl2pPr>
              <a:buNone/>
              <a:defRPr/>
            </a:lvl2pPr>
            <a:lvl3pPr>
              <a:buNone/>
              <a:defRPr/>
            </a:lvl3pPr>
            <a:lvl4pPr>
              <a:buNone/>
              <a:defRPr/>
            </a:lvl4pPr>
            <a:lvl5pPr>
              <a:buNone/>
              <a:defRPr/>
            </a:lvl5pPr>
          </a:lstStyle>
          <a:p>
            <a:pPr lvl="0"/>
            <a:r>
              <a:rPr lang="en-US" dirty="0" smtClean="0"/>
              <a:t>Click to edit Master text styles</a:t>
            </a:r>
          </a:p>
        </p:txBody>
      </p:sp>
      <p:sp>
        <p:nvSpPr>
          <p:cNvPr id="13" name="Subtitle 2"/>
          <p:cNvSpPr>
            <a:spLocks noGrp="1"/>
          </p:cNvSpPr>
          <p:nvPr>
            <p:ph type="subTitle" idx="1"/>
          </p:nvPr>
        </p:nvSpPr>
        <p:spPr>
          <a:xfrm>
            <a:off x="457200" y="2410990"/>
            <a:ext cx="8229600" cy="461897"/>
          </a:xfrm>
          <a:prstGeom prst="rect">
            <a:avLst/>
          </a:prstGeom>
        </p:spPr>
        <p:txBody>
          <a:bodyPr>
            <a:noAutofit/>
          </a:bodyPr>
          <a:lstStyle>
            <a:lvl1pPr marL="0" indent="0" algn="ctr">
              <a:buNone/>
              <a:defRPr sz="2100" cap="small" spc="300">
                <a:solidFill>
                  <a:srgbClr val="A51C30"/>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Rectangle 4"/>
          <p:cNvSpPr/>
          <p:nvPr/>
        </p:nvSpPr>
        <p:spPr>
          <a:xfrm>
            <a:off x="1" y="4800600"/>
            <a:ext cx="9144000" cy="457200"/>
          </a:xfrm>
          <a:prstGeom prst="rect">
            <a:avLst/>
          </a:prstGeom>
          <a:solidFill>
            <a:srgbClr val="8C8179"/>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Arial"/>
            </a:endParaRPr>
          </a:p>
        </p:txBody>
      </p:sp>
    </p:spTree>
    <p:extLst>
      <p:ext uri="{BB962C8B-B14F-4D97-AF65-F5344CB8AC3E}">
        <p14:creationId xmlns:p14="http://schemas.microsoft.com/office/powerpoint/2010/main" val="552153062"/>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Bullets and Tombsto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3E67F07F-FCF7-42C9-B599-E28C3A7CBAE3}" type="slidenum">
              <a:rPr lang="en-US" smtClean="0"/>
              <a:t>‹#›</a:t>
            </a:fld>
            <a:endParaRPr lang="en-US"/>
          </a:p>
        </p:txBody>
      </p:sp>
      <p:sp>
        <p:nvSpPr>
          <p:cNvPr id="5" name="Content Placeholder 2"/>
          <p:cNvSpPr>
            <a:spLocks noGrp="1"/>
          </p:cNvSpPr>
          <p:nvPr>
            <p:ph idx="1"/>
          </p:nvPr>
        </p:nvSpPr>
        <p:spPr>
          <a:xfrm>
            <a:off x="457200" y="914401"/>
            <a:ext cx="8305800" cy="30289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27966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Section Header">
    <p:spTree>
      <p:nvGrpSpPr>
        <p:cNvPr id="1" name=""/>
        <p:cNvGrpSpPr/>
        <p:nvPr/>
      </p:nvGrpSpPr>
      <p:grpSpPr>
        <a:xfrm>
          <a:off x="0" y="0"/>
          <a:ext cx="0" cy="0"/>
          <a:chOff x="0" y="0"/>
          <a:chExt cx="0" cy="0"/>
        </a:xfrm>
      </p:grpSpPr>
      <p:sp>
        <p:nvSpPr>
          <p:cNvPr id="5" name="Rectangle 4"/>
          <p:cNvSpPr/>
          <p:nvPr/>
        </p:nvSpPr>
        <p:spPr>
          <a:xfrm>
            <a:off x="0" y="4667727"/>
            <a:ext cx="9144000" cy="457200"/>
          </a:xfrm>
          <a:prstGeom prst="rect">
            <a:avLst/>
          </a:prstGeom>
          <a:solidFill>
            <a:srgbClr val="8C8179"/>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Arial"/>
            </a:endParaRP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09738" y="4728052"/>
            <a:ext cx="1185938" cy="336550"/>
          </a:xfrm>
          <a:prstGeom prst="rect">
            <a:avLst/>
          </a:prstGeom>
        </p:spPr>
      </p:pic>
      <p:sp>
        <p:nvSpPr>
          <p:cNvPr id="6" name="Title 1"/>
          <p:cNvSpPr>
            <a:spLocks noGrp="1"/>
          </p:cNvSpPr>
          <p:nvPr>
            <p:ph type="ctrTitle"/>
          </p:nvPr>
        </p:nvSpPr>
        <p:spPr>
          <a:xfrm>
            <a:off x="457200" y="1792517"/>
            <a:ext cx="8229600" cy="618473"/>
          </a:xfrm>
          <a:prstGeom prst="rect">
            <a:avLst/>
          </a:prstGeom>
        </p:spPr>
        <p:txBody>
          <a:bodyPr>
            <a:noAutofit/>
          </a:bodyPr>
          <a:lstStyle>
            <a:lvl1pPr algn="ctr">
              <a:defRPr sz="3600">
                <a:solidFill>
                  <a:srgbClr val="1E1E1E"/>
                </a:solidFill>
                <a:latin typeface="Arial" panose="020B0604020202020204" pitchFamily="34" charset="0"/>
                <a:ea typeface="Verdana" panose="020B0604030504040204" pitchFamily="34" charset="0"/>
                <a:cs typeface="Arial" panose="020B0604020202020204" pitchFamily="34" charset="0"/>
              </a:defRPr>
            </a:lvl1pPr>
          </a:lstStyle>
          <a:p>
            <a:r>
              <a:rPr lang="en-US" dirty="0" smtClean="0"/>
              <a:t>Click to edit Master title style</a:t>
            </a:r>
            <a:endParaRPr lang="en-US" dirty="0"/>
          </a:p>
        </p:txBody>
      </p:sp>
      <p:sp>
        <p:nvSpPr>
          <p:cNvPr id="7" name="Text Placeholder 33"/>
          <p:cNvSpPr>
            <a:spLocks noGrp="1"/>
          </p:cNvSpPr>
          <p:nvPr>
            <p:ph type="body" sz="quarter" idx="18"/>
          </p:nvPr>
        </p:nvSpPr>
        <p:spPr>
          <a:xfrm>
            <a:off x="1603375" y="3599022"/>
            <a:ext cx="6059488" cy="205740"/>
          </a:xfrm>
          <a:prstGeom prst="rect">
            <a:avLst/>
          </a:prstGeom>
        </p:spPr>
        <p:txBody>
          <a:bodyPr wrap="none" anchor="ctr" anchorCtr="1">
            <a:noAutofit/>
          </a:bodyPr>
          <a:lstStyle>
            <a:lvl1pPr algn="ctr">
              <a:buNone/>
              <a:defRPr sz="1800" cap="none" spc="0" baseline="0">
                <a:solidFill>
                  <a:srgbClr val="8996A0"/>
                </a:solidFill>
              </a:defRPr>
            </a:lvl1pPr>
            <a:lvl2pPr>
              <a:buNone/>
              <a:defRPr/>
            </a:lvl2pPr>
            <a:lvl3pPr>
              <a:buNone/>
              <a:defRPr/>
            </a:lvl3pPr>
            <a:lvl4pPr>
              <a:buNone/>
              <a:defRPr/>
            </a:lvl4pPr>
            <a:lvl5pPr>
              <a:buNone/>
              <a:defRPr/>
            </a:lvl5pPr>
          </a:lstStyle>
          <a:p>
            <a:pPr lvl="0"/>
            <a:r>
              <a:rPr lang="en-US" dirty="0" smtClean="0"/>
              <a:t>Click to edit Master text styles</a:t>
            </a:r>
          </a:p>
        </p:txBody>
      </p:sp>
      <p:sp>
        <p:nvSpPr>
          <p:cNvPr id="10" name="Subtitle 2"/>
          <p:cNvSpPr>
            <a:spLocks noGrp="1"/>
          </p:cNvSpPr>
          <p:nvPr>
            <p:ph type="subTitle" idx="1"/>
          </p:nvPr>
        </p:nvSpPr>
        <p:spPr>
          <a:xfrm>
            <a:off x="457200" y="2410990"/>
            <a:ext cx="8229600" cy="461897"/>
          </a:xfrm>
          <a:prstGeom prst="rect">
            <a:avLst/>
          </a:prstGeom>
        </p:spPr>
        <p:txBody>
          <a:bodyPr>
            <a:noAutofit/>
          </a:bodyPr>
          <a:lstStyle>
            <a:lvl1pPr marL="0" indent="0" algn="ctr">
              <a:buNone/>
              <a:defRPr sz="2100" cap="small" spc="300">
                <a:solidFill>
                  <a:srgbClr val="A51C30"/>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652884174"/>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5" name="Rectangle 4"/>
          <p:cNvSpPr/>
          <p:nvPr/>
        </p:nvSpPr>
        <p:spPr>
          <a:xfrm>
            <a:off x="0" y="4667727"/>
            <a:ext cx="9144000" cy="457200"/>
          </a:xfrm>
          <a:prstGeom prst="rect">
            <a:avLst/>
          </a:prstGeom>
          <a:solidFill>
            <a:srgbClr val="8C8179"/>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Arial"/>
            </a:endParaRP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09738" y="4728052"/>
            <a:ext cx="1185938" cy="336550"/>
          </a:xfrm>
          <a:prstGeom prst="rect">
            <a:avLst/>
          </a:prstGeom>
        </p:spPr>
      </p:pic>
      <p:sp>
        <p:nvSpPr>
          <p:cNvPr id="8" name="Title 1"/>
          <p:cNvSpPr>
            <a:spLocks noGrp="1"/>
          </p:cNvSpPr>
          <p:nvPr>
            <p:ph type="title"/>
          </p:nvPr>
        </p:nvSpPr>
        <p:spPr>
          <a:xfrm>
            <a:off x="948776" y="359542"/>
            <a:ext cx="7707862" cy="488024"/>
          </a:xfrm>
          <a:prstGeom prst="rect">
            <a:avLst/>
          </a:prstGeom>
        </p:spPr>
        <p:txBody>
          <a:bodyPr/>
          <a:lstStyle>
            <a:lvl1pPr algn="l">
              <a:defRPr sz="2600">
                <a:solidFill>
                  <a:srgbClr val="A51C30"/>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9" name="Content Placeholder 6"/>
          <p:cNvSpPr>
            <a:spLocks noGrp="1"/>
          </p:cNvSpPr>
          <p:nvPr>
            <p:ph sz="quarter" idx="10"/>
          </p:nvPr>
        </p:nvSpPr>
        <p:spPr>
          <a:xfrm>
            <a:off x="955683" y="908685"/>
            <a:ext cx="7700963" cy="3759042"/>
          </a:xfrm>
        </p:spPr>
        <p:txBody>
          <a:bodyPr/>
          <a:lstStyle>
            <a:lvl1pPr>
              <a:defRPr>
                <a:latin typeface="Arial" panose="020B0604020202020204" pitchFamily="34" charset="0"/>
                <a:ea typeface="Verdana" panose="020B060403050404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stStyle>
          <a:p>
            <a:pPr lvl="0"/>
            <a:r>
              <a:rPr lang="en-US" dirty="0" smtClean="0"/>
              <a:t>Click to edit Master text styles</a:t>
            </a:r>
          </a:p>
          <a:p>
            <a:pPr lvl="1"/>
            <a:r>
              <a:rPr lang="en-US" dirty="0" smtClean="0"/>
              <a:t>First level</a:t>
            </a:r>
          </a:p>
          <a:p>
            <a:pPr lvl="2"/>
            <a:r>
              <a:rPr lang="en-US" dirty="0" smtClean="0"/>
              <a:t>Second level</a:t>
            </a:r>
          </a:p>
          <a:p>
            <a:pPr lvl="3"/>
            <a:r>
              <a:rPr lang="en-US" dirty="0" smtClean="0"/>
              <a:t>Third level</a:t>
            </a:r>
          </a:p>
        </p:txBody>
      </p:sp>
    </p:spTree>
    <p:extLst>
      <p:ext uri="{BB962C8B-B14F-4D97-AF65-F5344CB8AC3E}">
        <p14:creationId xmlns:p14="http://schemas.microsoft.com/office/powerpoint/2010/main" val="571155871"/>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48776" y="359542"/>
            <a:ext cx="7707862" cy="488024"/>
          </a:xfrm>
          <a:prstGeom prst="rect">
            <a:avLst/>
          </a:prstGeom>
        </p:spPr>
        <p:txBody>
          <a:bodyPr/>
          <a:lstStyle>
            <a:lvl1pPr algn="l">
              <a:defRPr sz="2600">
                <a:solidFill>
                  <a:srgbClr val="A51C30"/>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7" name="Content Placeholder 6"/>
          <p:cNvSpPr>
            <a:spLocks noGrp="1"/>
          </p:cNvSpPr>
          <p:nvPr>
            <p:ph sz="quarter" idx="10"/>
          </p:nvPr>
        </p:nvSpPr>
        <p:spPr>
          <a:xfrm>
            <a:off x="955683" y="908685"/>
            <a:ext cx="7700963" cy="3759042"/>
          </a:xfrm>
        </p:spPr>
        <p:txBody>
          <a:bodyPr/>
          <a:lstStyle>
            <a:lvl1pPr>
              <a:defRPr>
                <a:latin typeface="Arial" panose="020B0604020202020204" pitchFamily="34" charset="0"/>
                <a:ea typeface="Verdana" panose="020B060403050404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stStyle>
          <a:p>
            <a:pPr lvl="0"/>
            <a:r>
              <a:rPr lang="en-US" dirty="0" smtClean="0"/>
              <a:t>Click to edit Master text styles</a:t>
            </a:r>
          </a:p>
          <a:p>
            <a:pPr lvl="1"/>
            <a:r>
              <a:rPr lang="en-US" dirty="0" smtClean="0"/>
              <a:t>First level</a:t>
            </a:r>
          </a:p>
          <a:p>
            <a:pPr lvl="2"/>
            <a:r>
              <a:rPr lang="en-US" dirty="0" smtClean="0"/>
              <a:t>Second level</a:t>
            </a:r>
          </a:p>
          <a:p>
            <a:pPr lvl="3"/>
            <a:r>
              <a:rPr lang="en-US" dirty="0" smtClean="0"/>
              <a:t>Third level</a:t>
            </a:r>
          </a:p>
        </p:txBody>
      </p:sp>
      <p:sp>
        <p:nvSpPr>
          <p:cNvPr id="3" name="Slide Number Placeholder 2"/>
          <p:cNvSpPr>
            <a:spLocks noGrp="1"/>
          </p:cNvSpPr>
          <p:nvPr>
            <p:ph type="sldNum" sz="quarter" idx="11"/>
          </p:nvPr>
        </p:nvSpPr>
        <p:spPr/>
        <p:txBody>
          <a:bodyPr/>
          <a:lstStyle>
            <a:lvl1pPr>
              <a:defRPr>
                <a:solidFill>
                  <a:srgbClr val="F3F3F1"/>
                </a:solidFill>
              </a:defRPr>
            </a:lvl1pPr>
          </a:lstStyle>
          <a:p>
            <a:pPr>
              <a:defRPr/>
            </a:pPr>
            <a:fld id="{10FB95BA-D6E0-A141-92DE-F8E3C1FBF9AB}" type="slidenum">
              <a:rPr lang="en-US" smtClean="0"/>
              <a:pPr>
                <a:defRPr/>
              </a:pPr>
              <a:t>‹#›</a:t>
            </a:fld>
            <a:endParaRPr lang="en-US" dirty="0"/>
          </a:p>
        </p:txBody>
      </p:sp>
    </p:spTree>
    <p:extLst>
      <p:ext uri="{BB962C8B-B14F-4D97-AF65-F5344CB8AC3E}">
        <p14:creationId xmlns:p14="http://schemas.microsoft.com/office/powerpoint/2010/main" val="3417022602"/>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48776" y="359542"/>
            <a:ext cx="7707862" cy="488024"/>
          </a:xfrm>
          <a:prstGeom prst="rect">
            <a:avLst/>
          </a:prstGeom>
        </p:spPr>
        <p:txBody>
          <a:bodyPr/>
          <a:lstStyle>
            <a:lvl1pPr algn="l">
              <a:defRPr sz="2600">
                <a:solidFill>
                  <a:srgbClr val="A51C30"/>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7" name="Content Placeholder 6"/>
          <p:cNvSpPr>
            <a:spLocks noGrp="1"/>
          </p:cNvSpPr>
          <p:nvPr>
            <p:ph sz="quarter" idx="10"/>
          </p:nvPr>
        </p:nvSpPr>
        <p:spPr>
          <a:xfrm>
            <a:off x="955683" y="908685"/>
            <a:ext cx="7700963" cy="3759042"/>
          </a:xfrm>
        </p:spPr>
        <p:txBody>
          <a:bodyPr/>
          <a:lstStyle>
            <a:lvl2pPr marL="0" indent="0">
              <a:buFont typeface="Arial"/>
              <a:buNone/>
              <a:defRPr baseline="0"/>
            </a:lvl2pPr>
            <a:lvl3pPr marL="344488" indent="0">
              <a:buNone/>
              <a:defRPr/>
            </a:lvl3pPr>
            <a:lvl4pPr marL="687387" indent="0">
              <a:buNone/>
              <a:defRPr/>
            </a:lvl4pPr>
            <a:lvl5pPr marL="1031875" indent="0">
              <a:buNone/>
              <a:defRPr/>
            </a:lvl5pPr>
          </a:lstStyle>
          <a:p>
            <a:pPr lvl="0"/>
            <a:r>
              <a:rPr lang="en-US" dirty="0" smtClean="0"/>
              <a:t>Click to edit Master text styles</a:t>
            </a:r>
          </a:p>
        </p:txBody>
      </p:sp>
      <p:sp>
        <p:nvSpPr>
          <p:cNvPr id="3" name="Slide Number Placeholder 2"/>
          <p:cNvSpPr>
            <a:spLocks noGrp="1"/>
          </p:cNvSpPr>
          <p:nvPr>
            <p:ph type="sldNum" sz="quarter" idx="11"/>
          </p:nvPr>
        </p:nvSpPr>
        <p:spPr/>
        <p:txBody>
          <a:bodyPr/>
          <a:lstStyle>
            <a:lvl1pPr>
              <a:defRPr>
                <a:solidFill>
                  <a:srgbClr val="F3F3F1"/>
                </a:solidFill>
              </a:defRPr>
            </a:lvl1pPr>
          </a:lstStyle>
          <a:p>
            <a:pPr>
              <a:defRPr/>
            </a:pPr>
            <a:fld id="{10FB95BA-D6E0-A141-92DE-F8E3C1FBF9AB}" type="slidenum">
              <a:rPr lang="en-US" smtClean="0"/>
              <a:pPr>
                <a:defRPr/>
              </a:pPr>
              <a:t>‹#›</a:t>
            </a:fld>
            <a:endParaRPr lang="en-US" dirty="0"/>
          </a:p>
        </p:txBody>
      </p:sp>
    </p:spTree>
    <p:extLst>
      <p:ext uri="{BB962C8B-B14F-4D97-AF65-F5344CB8AC3E}">
        <p14:creationId xmlns:p14="http://schemas.microsoft.com/office/powerpoint/2010/main" val="1558833379"/>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2"/>
            <a:ext cx="7707862" cy="488024"/>
          </a:xfrm>
          <a:prstGeom prst="rect">
            <a:avLst/>
          </a:prstGeom>
        </p:spPr>
        <p:txBody>
          <a:bodyPr/>
          <a:lstStyle>
            <a:lvl1pPr algn="l">
              <a:defRPr sz="2600">
                <a:solidFill>
                  <a:srgbClr val="A51C30"/>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14" name="Content Placeholder 13"/>
          <p:cNvSpPr>
            <a:spLocks noGrp="1"/>
          </p:cNvSpPr>
          <p:nvPr>
            <p:ph sz="quarter" idx="10"/>
          </p:nvPr>
        </p:nvSpPr>
        <p:spPr>
          <a:xfrm>
            <a:off x="949335" y="908685"/>
            <a:ext cx="3787775" cy="3759042"/>
          </a:xfrm>
        </p:spPr>
        <p:txBody>
          <a:bodyPr/>
          <a:lstStyle/>
          <a:p>
            <a:pPr lvl="0"/>
            <a:r>
              <a:rPr lang="en-US" dirty="0" smtClean="0"/>
              <a:t>Click to edit Master text styles</a:t>
            </a:r>
          </a:p>
          <a:p>
            <a:pPr lvl="1"/>
            <a:r>
              <a:rPr lang="en-US" dirty="0" smtClean="0"/>
              <a:t>First level</a:t>
            </a:r>
          </a:p>
          <a:p>
            <a:pPr lvl="2"/>
            <a:r>
              <a:rPr lang="en-US" dirty="0" smtClean="0"/>
              <a:t>Second level</a:t>
            </a:r>
          </a:p>
          <a:p>
            <a:pPr lvl="3"/>
            <a:r>
              <a:rPr lang="en-US" dirty="0" smtClean="0"/>
              <a:t>Third level</a:t>
            </a:r>
          </a:p>
        </p:txBody>
      </p:sp>
      <p:sp>
        <p:nvSpPr>
          <p:cNvPr id="16" name="Content Placeholder 15"/>
          <p:cNvSpPr>
            <a:spLocks noGrp="1"/>
          </p:cNvSpPr>
          <p:nvPr>
            <p:ph sz="quarter" idx="11"/>
          </p:nvPr>
        </p:nvSpPr>
        <p:spPr>
          <a:xfrm>
            <a:off x="4876800" y="908685"/>
            <a:ext cx="3779838" cy="3759042"/>
          </a:xfrm>
        </p:spPr>
        <p:txBody>
          <a:bodyPr/>
          <a:lstStyle/>
          <a:p>
            <a:pPr lvl="0"/>
            <a:r>
              <a:rPr lang="en-US" dirty="0" smtClean="0"/>
              <a:t>Click to edit Master text styles</a:t>
            </a:r>
          </a:p>
          <a:p>
            <a:pPr lvl="1"/>
            <a:r>
              <a:rPr lang="en-US" dirty="0" smtClean="0"/>
              <a:t>First level</a:t>
            </a:r>
          </a:p>
          <a:p>
            <a:pPr lvl="2"/>
            <a:r>
              <a:rPr lang="en-US" dirty="0" smtClean="0"/>
              <a:t>Second level</a:t>
            </a:r>
          </a:p>
          <a:p>
            <a:pPr lvl="3"/>
            <a:r>
              <a:rPr lang="en-US" dirty="0" smtClean="0"/>
              <a:t>Third level</a:t>
            </a:r>
          </a:p>
        </p:txBody>
      </p:sp>
      <p:sp>
        <p:nvSpPr>
          <p:cNvPr id="2" name="Slide Number Placeholder 1"/>
          <p:cNvSpPr>
            <a:spLocks noGrp="1"/>
          </p:cNvSpPr>
          <p:nvPr>
            <p:ph type="sldNum" sz="quarter" idx="12"/>
          </p:nvPr>
        </p:nvSpPr>
        <p:spPr/>
        <p:txBody>
          <a:bodyPr/>
          <a:lstStyle>
            <a:lvl1pPr>
              <a:defRPr>
                <a:solidFill>
                  <a:srgbClr val="F3F3F1"/>
                </a:solidFill>
              </a:defRPr>
            </a:lvl1pPr>
          </a:lstStyle>
          <a:p>
            <a:pPr>
              <a:defRPr/>
            </a:pPr>
            <a:fld id="{10FB95BA-D6E0-A141-92DE-F8E3C1FBF9AB}" type="slidenum">
              <a:rPr lang="en-US" smtClean="0"/>
              <a:pPr>
                <a:defRPr/>
              </a:pPr>
              <a:t>‹#›</a:t>
            </a:fld>
            <a:endParaRPr lang="en-US" dirty="0"/>
          </a:p>
        </p:txBody>
      </p:sp>
    </p:spTree>
    <p:extLst>
      <p:ext uri="{BB962C8B-B14F-4D97-AF65-F5344CB8AC3E}">
        <p14:creationId xmlns:p14="http://schemas.microsoft.com/office/powerpoint/2010/main" val="321075393"/>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Horizontal">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2"/>
            <a:ext cx="7707862" cy="488024"/>
          </a:xfrm>
          <a:prstGeom prst="rect">
            <a:avLst/>
          </a:prstGeom>
        </p:spPr>
        <p:txBody>
          <a:bodyPr/>
          <a:lstStyle>
            <a:lvl1pPr algn="l">
              <a:defRPr sz="2600">
                <a:solidFill>
                  <a:srgbClr val="A51C30"/>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12" name="Content Placeholder 11"/>
          <p:cNvSpPr>
            <a:spLocks noGrp="1"/>
          </p:cNvSpPr>
          <p:nvPr>
            <p:ph sz="quarter" idx="10"/>
          </p:nvPr>
        </p:nvSpPr>
        <p:spPr>
          <a:xfrm>
            <a:off x="948777" y="908689"/>
            <a:ext cx="7707862" cy="1816607"/>
          </a:xfrm>
        </p:spPr>
        <p:txBody>
          <a:bodyPr/>
          <a:lstStyle/>
          <a:p>
            <a:pPr lvl="0"/>
            <a:r>
              <a:rPr lang="en-US" dirty="0" smtClean="0"/>
              <a:t>Click to edit Master text styles</a:t>
            </a:r>
          </a:p>
          <a:p>
            <a:pPr lvl="1"/>
            <a:r>
              <a:rPr lang="en-US" dirty="0" smtClean="0"/>
              <a:t>First level</a:t>
            </a:r>
          </a:p>
          <a:p>
            <a:pPr lvl="2"/>
            <a:r>
              <a:rPr lang="en-US" dirty="0" smtClean="0"/>
              <a:t>Second level</a:t>
            </a:r>
          </a:p>
          <a:p>
            <a:pPr lvl="3"/>
            <a:r>
              <a:rPr lang="en-US" dirty="0" smtClean="0"/>
              <a:t>Third level</a:t>
            </a:r>
          </a:p>
        </p:txBody>
      </p:sp>
      <p:sp>
        <p:nvSpPr>
          <p:cNvPr id="14" name="Content Placeholder 13"/>
          <p:cNvSpPr>
            <a:spLocks noGrp="1"/>
          </p:cNvSpPr>
          <p:nvPr>
            <p:ph sz="quarter" idx="11"/>
          </p:nvPr>
        </p:nvSpPr>
        <p:spPr>
          <a:xfrm>
            <a:off x="949335" y="2841317"/>
            <a:ext cx="7707313" cy="1816607"/>
          </a:xfrm>
        </p:spPr>
        <p:txBody>
          <a:bodyPr/>
          <a:lstStyle/>
          <a:p>
            <a:pPr lvl="0"/>
            <a:r>
              <a:rPr lang="en-US" dirty="0" smtClean="0"/>
              <a:t>Click to edit Master text styles</a:t>
            </a:r>
          </a:p>
          <a:p>
            <a:pPr lvl="1"/>
            <a:r>
              <a:rPr lang="en-US" dirty="0" smtClean="0"/>
              <a:t>First level</a:t>
            </a:r>
          </a:p>
          <a:p>
            <a:pPr lvl="2"/>
            <a:r>
              <a:rPr lang="en-US" dirty="0" smtClean="0"/>
              <a:t>Second level</a:t>
            </a:r>
          </a:p>
          <a:p>
            <a:pPr lvl="3"/>
            <a:r>
              <a:rPr lang="en-US" dirty="0" smtClean="0"/>
              <a:t>Third level</a:t>
            </a:r>
          </a:p>
        </p:txBody>
      </p:sp>
      <p:sp>
        <p:nvSpPr>
          <p:cNvPr id="2" name="Slide Number Placeholder 1"/>
          <p:cNvSpPr>
            <a:spLocks noGrp="1"/>
          </p:cNvSpPr>
          <p:nvPr>
            <p:ph type="sldNum" sz="quarter" idx="12"/>
          </p:nvPr>
        </p:nvSpPr>
        <p:spPr/>
        <p:txBody>
          <a:bodyPr/>
          <a:lstStyle>
            <a:lvl1pPr>
              <a:defRPr>
                <a:solidFill>
                  <a:srgbClr val="F3F3F1"/>
                </a:solidFill>
              </a:defRPr>
            </a:lvl1pPr>
          </a:lstStyle>
          <a:p>
            <a:pPr>
              <a:defRPr/>
            </a:pPr>
            <a:fld id="{10FB95BA-D6E0-A141-92DE-F8E3C1FBF9AB}" type="slidenum">
              <a:rPr lang="en-US" smtClean="0"/>
              <a:pPr>
                <a:defRPr/>
              </a:pPr>
              <a:t>‹#›</a:t>
            </a:fld>
            <a:endParaRPr lang="en-US" dirty="0"/>
          </a:p>
        </p:txBody>
      </p:sp>
    </p:spTree>
    <p:extLst>
      <p:ext uri="{BB962C8B-B14F-4D97-AF65-F5344CB8AC3E}">
        <p14:creationId xmlns:p14="http://schemas.microsoft.com/office/powerpoint/2010/main" val="1230664976"/>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2"/>
            <a:ext cx="7707862" cy="488024"/>
          </a:xfrm>
          <a:prstGeom prst="rect">
            <a:avLst/>
          </a:prstGeom>
        </p:spPr>
        <p:txBody>
          <a:bodyPr/>
          <a:lstStyle>
            <a:lvl1pPr algn="l">
              <a:defRPr sz="2600">
                <a:solidFill>
                  <a:srgbClr val="A51C30"/>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3" name="Content Placeholder 2"/>
          <p:cNvSpPr>
            <a:spLocks noGrp="1"/>
          </p:cNvSpPr>
          <p:nvPr>
            <p:ph sz="quarter" idx="10"/>
          </p:nvPr>
        </p:nvSpPr>
        <p:spPr>
          <a:xfrm>
            <a:off x="949335" y="908685"/>
            <a:ext cx="3787775" cy="3759042"/>
          </a:xfrm>
        </p:spPr>
        <p:txBody>
          <a:bodyPr/>
          <a:lstStyle/>
          <a:p>
            <a:pPr lvl="0"/>
            <a:r>
              <a:rPr lang="en-US" dirty="0" smtClean="0"/>
              <a:t>Click to edit Master text styles</a:t>
            </a:r>
          </a:p>
          <a:p>
            <a:pPr lvl="1"/>
            <a:r>
              <a:rPr lang="en-US" dirty="0" smtClean="0"/>
              <a:t>First level</a:t>
            </a:r>
          </a:p>
          <a:p>
            <a:pPr lvl="2"/>
            <a:r>
              <a:rPr lang="en-US" dirty="0" smtClean="0"/>
              <a:t>Second level</a:t>
            </a:r>
          </a:p>
          <a:p>
            <a:pPr lvl="3"/>
            <a:r>
              <a:rPr lang="en-US" dirty="0" smtClean="0"/>
              <a:t>Third level</a:t>
            </a:r>
          </a:p>
        </p:txBody>
      </p:sp>
      <p:sp>
        <p:nvSpPr>
          <p:cNvPr id="5" name="Content Placeholder 4"/>
          <p:cNvSpPr>
            <a:spLocks noGrp="1"/>
          </p:cNvSpPr>
          <p:nvPr>
            <p:ph sz="quarter" idx="11"/>
          </p:nvPr>
        </p:nvSpPr>
        <p:spPr>
          <a:xfrm>
            <a:off x="4876800" y="908687"/>
            <a:ext cx="3779838" cy="1823085"/>
          </a:xfrm>
        </p:spPr>
        <p:txBody>
          <a:bodyPr/>
          <a:lstStyle/>
          <a:p>
            <a:pPr lvl="0"/>
            <a:r>
              <a:rPr lang="en-US" dirty="0" smtClean="0"/>
              <a:t>Click to edit Master text styles</a:t>
            </a:r>
          </a:p>
          <a:p>
            <a:pPr lvl="1"/>
            <a:r>
              <a:rPr lang="en-US" dirty="0" smtClean="0"/>
              <a:t>First level</a:t>
            </a:r>
          </a:p>
          <a:p>
            <a:pPr lvl="2"/>
            <a:r>
              <a:rPr lang="en-US" dirty="0" smtClean="0"/>
              <a:t>Second level</a:t>
            </a:r>
          </a:p>
          <a:p>
            <a:pPr lvl="3"/>
            <a:r>
              <a:rPr lang="en-US" dirty="0" smtClean="0"/>
              <a:t>Third level</a:t>
            </a:r>
          </a:p>
        </p:txBody>
      </p:sp>
      <p:sp>
        <p:nvSpPr>
          <p:cNvPr id="9" name="Content Placeholder 8"/>
          <p:cNvSpPr>
            <a:spLocks noGrp="1"/>
          </p:cNvSpPr>
          <p:nvPr>
            <p:ph sz="quarter" idx="12"/>
          </p:nvPr>
        </p:nvSpPr>
        <p:spPr>
          <a:xfrm>
            <a:off x="4876800" y="2837497"/>
            <a:ext cx="3779838" cy="1830230"/>
          </a:xfrm>
        </p:spPr>
        <p:txBody>
          <a:bodyPr/>
          <a:lstStyle/>
          <a:p>
            <a:pPr lvl="0"/>
            <a:r>
              <a:rPr lang="en-US" dirty="0" smtClean="0"/>
              <a:t>Click to edit Master text styles</a:t>
            </a:r>
          </a:p>
          <a:p>
            <a:pPr lvl="1"/>
            <a:r>
              <a:rPr lang="en-US" dirty="0" smtClean="0"/>
              <a:t>First level</a:t>
            </a:r>
          </a:p>
          <a:p>
            <a:pPr lvl="2"/>
            <a:r>
              <a:rPr lang="en-US" dirty="0" smtClean="0"/>
              <a:t>Second level</a:t>
            </a:r>
          </a:p>
          <a:p>
            <a:pPr lvl="3"/>
            <a:r>
              <a:rPr lang="en-US" dirty="0" smtClean="0"/>
              <a:t>Third level</a:t>
            </a:r>
          </a:p>
        </p:txBody>
      </p:sp>
      <p:sp>
        <p:nvSpPr>
          <p:cNvPr id="2" name="Slide Number Placeholder 1"/>
          <p:cNvSpPr>
            <a:spLocks noGrp="1"/>
          </p:cNvSpPr>
          <p:nvPr>
            <p:ph type="sldNum" sz="quarter" idx="13"/>
          </p:nvPr>
        </p:nvSpPr>
        <p:spPr/>
        <p:txBody>
          <a:bodyPr/>
          <a:lstStyle>
            <a:lvl1pPr>
              <a:defRPr>
                <a:solidFill>
                  <a:srgbClr val="F3F3F1"/>
                </a:solidFill>
              </a:defRPr>
            </a:lvl1pPr>
          </a:lstStyle>
          <a:p>
            <a:pPr>
              <a:defRPr/>
            </a:pPr>
            <a:fld id="{10FB95BA-D6E0-A141-92DE-F8E3C1FBF9AB}" type="slidenum">
              <a:rPr lang="en-US" smtClean="0"/>
              <a:pPr>
                <a:defRPr/>
              </a:pPr>
              <a:t>‹#›</a:t>
            </a:fld>
            <a:endParaRPr lang="en-US" dirty="0"/>
          </a:p>
        </p:txBody>
      </p:sp>
    </p:spTree>
    <p:extLst>
      <p:ext uri="{BB962C8B-B14F-4D97-AF65-F5344CB8AC3E}">
        <p14:creationId xmlns:p14="http://schemas.microsoft.com/office/powerpoint/2010/main" val="2036159734"/>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1"/>
            <a:ext cx="7707862" cy="488024"/>
          </a:xfrm>
          <a:prstGeom prst="rect">
            <a:avLst/>
          </a:prstGeom>
        </p:spPr>
        <p:txBody>
          <a:bodyPr/>
          <a:lstStyle>
            <a:lvl1pPr algn="l">
              <a:defRPr sz="2600">
                <a:solidFill>
                  <a:srgbClr val="A51C30"/>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4" name="Content Placeholder 3"/>
          <p:cNvSpPr>
            <a:spLocks noGrp="1"/>
          </p:cNvSpPr>
          <p:nvPr>
            <p:ph sz="quarter" idx="10"/>
          </p:nvPr>
        </p:nvSpPr>
        <p:spPr>
          <a:xfrm>
            <a:off x="949327" y="908686"/>
            <a:ext cx="3787775" cy="1823085"/>
          </a:xfrm>
        </p:spPr>
        <p:txBody>
          <a:bodyPr/>
          <a:lstStyle/>
          <a:p>
            <a:pPr lvl="0"/>
            <a:r>
              <a:rPr lang="en-US" dirty="0" smtClean="0"/>
              <a:t>Click to edit Master text styles</a:t>
            </a:r>
          </a:p>
          <a:p>
            <a:pPr lvl="1"/>
            <a:r>
              <a:rPr lang="en-US" dirty="0" smtClean="0"/>
              <a:t>First level</a:t>
            </a:r>
          </a:p>
          <a:p>
            <a:pPr lvl="2"/>
            <a:r>
              <a:rPr lang="en-US" dirty="0" smtClean="0"/>
              <a:t>Second level</a:t>
            </a:r>
          </a:p>
          <a:p>
            <a:pPr lvl="3"/>
            <a:r>
              <a:rPr lang="en-US" dirty="0" smtClean="0"/>
              <a:t>Third level</a:t>
            </a:r>
          </a:p>
        </p:txBody>
      </p:sp>
      <p:sp>
        <p:nvSpPr>
          <p:cNvPr id="11" name="Content Placeholder 10"/>
          <p:cNvSpPr>
            <a:spLocks noGrp="1"/>
          </p:cNvSpPr>
          <p:nvPr>
            <p:ph sz="quarter" idx="11"/>
          </p:nvPr>
        </p:nvSpPr>
        <p:spPr>
          <a:xfrm>
            <a:off x="955677" y="2840613"/>
            <a:ext cx="3781425" cy="1827114"/>
          </a:xfrm>
        </p:spPr>
        <p:txBody>
          <a:bodyPr/>
          <a:lstStyle/>
          <a:p>
            <a:pPr lvl="0"/>
            <a:r>
              <a:rPr lang="en-US" dirty="0" smtClean="0"/>
              <a:t>Click to edit Master text styles</a:t>
            </a:r>
          </a:p>
          <a:p>
            <a:pPr lvl="1"/>
            <a:r>
              <a:rPr lang="en-US" dirty="0" smtClean="0"/>
              <a:t>First level</a:t>
            </a:r>
          </a:p>
          <a:p>
            <a:pPr lvl="2"/>
            <a:r>
              <a:rPr lang="en-US" dirty="0" smtClean="0"/>
              <a:t>Second level</a:t>
            </a:r>
          </a:p>
          <a:p>
            <a:pPr lvl="3"/>
            <a:r>
              <a:rPr lang="en-US" dirty="0" smtClean="0"/>
              <a:t>Third level</a:t>
            </a:r>
          </a:p>
        </p:txBody>
      </p:sp>
      <p:sp>
        <p:nvSpPr>
          <p:cNvPr id="13" name="Content Placeholder 12"/>
          <p:cNvSpPr>
            <a:spLocks noGrp="1"/>
          </p:cNvSpPr>
          <p:nvPr>
            <p:ph sz="quarter" idx="12"/>
          </p:nvPr>
        </p:nvSpPr>
        <p:spPr>
          <a:xfrm>
            <a:off x="4876800" y="908686"/>
            <a:ext cx="3779838" cy="1823085"/>
          </a:xfrm>
        </p:spPr>
        <p:txBody>
          <a:bodyPr/>
          <a:lstStyle/>
          <a:p>
            <a:pPr lvl="0"/>
            <a:r>
              <a:rPr lang="en-US" dirty="0" smtClean="0"/>
              <a:t>Click to edit Master text styles</a:t>
            </a:r>
          </a:p>
          <a:p>
            <a:pPr lvl="1"/>
            <a:r>
              <a:rPr lang="en-US" dirty="0" smtClean="0"/>
              <a:t>First level</a:t>
            </a:r>
          </a:p>
          <a:p>
            <a:pPr lvl="2"/>
            <a:r>
              <a:rPr lang="en-US" dirty="0" smtClean="0"/>
              <a:t>Second level</a:t>
            </a:r>
          </a:p>
          <a:p>
            <a:pPr lvl="3"/>
            <a:r>
              <a:rPr lang="en-US" dirty="0" smtClean="0"/>
              <a:t>Third level</a:t>
            </a:r>
          </a:p>
        </p:txBody>
      </p:sp>
      <p:sp>
        <p:nvSpPr>
          <p:cNvPr id="15" name="Content Placeholder 14"/>
          <p:cNvSpPr>
            <a:spLocks noGrp="1"/>
          </p:cNvSpPr>
          <p:nvPr>
            <p:ph sz="quarter" idx="13"/>
          </p:nvPr>
        </p:nvSpPr>
        <p:spPr>
          <a:xfrm>
            <a:off x="4876800" y="2840613"/>
            <a:ext cx="3779838" cy="1827114"/>
          </a:xfrm>
        </p:spPr>
        <p:txBody>
          <a:bodyPr/>
          <a:lstStyle/>
          <a:p>
            <a:pPr lvl="0"/>
            <a:r>
              <a:rPr lang="en-US" dirty="0" smtClean="0"/>
              <a:t>Click to edit Master text styles</a:t>
            </a:r>
          </a:p>
          <a:p>
            <a:pPr lvl="1"/>
            <a:r>
              <a:rPr lang="en-US" dirty="0" smtClean="0"/>
              <a:t>First level</a:t>
            </a:r>
          </a:p>
          <a:p>
            <a:pPr lvl="2"/>
            <a:r>
              <a:rPr lang="en-US" dirty="0" smtClean="0"/>
              <a:t>Second level</a:t>
            </a:r>
          </a:p>
          <a:p>
            <a:pPr lvl="3"/>
            <a:r>
              <a:rPr lang="en-US" dirty="0" smtClean="0"/>
              <a:t>Third level</a:t>
            </a:r>
          </a:p>
        </p:txBody>
      </p:sp>
      <p:sp>
        <p:nvSpPr>
          <p:cNvPr id="2" name="Slide Number Placeholder 1"/>
          <p:cNvSpPr>
            <a:spLocks noGrp="1"/>
          </p:cNvSpPr>
          <p:nvPr>
            <p:ph type="sldNum" sz="quarter" idx="14"/>
          </p:nvPr>
        </p:nvSpPr>
        <p:spPr/>
        <p:txBody>
          <a:bodyPr/>
          <a:lstStyle>
            <a:lvl1pPr>
              <a:defRPr>
                <a:solidFill>
                  <a:srgbClr val="F3F3F1"/>
                </a:solidFill>
              </a:defRPr>
            </a:lvl1pPr>
          </a:lstStyle>
          <a:p>
            <a:pPr>
              <a:defRPr/>
            </a:pPr>
            <a:fld id="{10FB95BA-D6E0-A141-92DE-F8E3C1FBF9AB}" type="slidenum">
              <a:rPr lang="en-US" smtClean="0"/>
              <a:pPr>
                <a:defRPr/>
              </a:pPr>
              <a:t>‹#›</a:t>
            </a:fld>
            <a:endParaRPr lang="en-US" dirty="0"/>
          </a:p>
        </p:txBody>
      </p:sp>
    </p:spTree>
    <p:extLst>
      <p:ext uri="{BB962C8B-B14F-4D97-AF65-F5344CB8AC3E}">
        <p14:creationId xmlns:p14="http://schemas.microsoft.com/office/powerpoint/2010/main" val="48864300"/>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
          <p:cNvSpPr>
            <a:spLocks noGrp="1"/>
          </p:cNvSpPr>
          <p:nvPr>
            <p:ph type="title"/>
          </p:nvPr>
        </p:nvSpPr>
        <p:spPr bwMode="auto">
          <a:xfrm>
            <a:off x="949325" y="358775"/>
            <a:ext cx="7707313"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91440" bIns="45720" numCol="1" anchor="b" anchorCtr="0" compatLnSpc="1">
            <a:prstTxWarp prst="textNoShape">
              <a:avLst/>
            </a:prstTxWarp>
          </a:bodyPr>
          <a:lstStyle/>
          <a:p>
            <a:pPr lvl="0"/>
            <a:r>
              <a:rPr lang="en-US" dirty="0" smtClean="0"/>
              <a:t>Click to edit Master title style</a:t>
            </a:r>
            <a:endParaRPr lang="en-US" dirty="0"/>
          </a:p>
        </p:txBody>
      </p:sp>
      <p:sp>
        <p:nvSpPr>
          <p:cNvPr id="4" name="Text Placeholder 3"/>
          <p:cNvSpPr>
            <a:spLocks noGrp="1"/>
          </p:cNvSpPr>
          <p:nvPr>
            <p:ph type="body" idx="1"/>
          </p:nvPr>
        </p:nvSpPr>
        <p:spPr>
          <a:xfrm>
            <a:off x="949325" y="903288"/>
            <a:ext cx="7707313" cy="3763962"/>
          </a:xfrm>
          <a:prstGeom prst="rect">
            <a:avLst/>
          </a:prstGeom>
        </p:spPr>
        <p:txBody>
          <a:bodyPr vert="horz" lIns="0" tIns="45720" rIns="0" bIns="45720" rtlCol="0">
            <a:normAutofit/>
          </a:bodyPr>
          <a:lstStyle/>
          <a:p>
            <a:pPr lvl="0"/>
            <a:r>
              <a:rPr lang="en-US" dirty="0" smtClean="0"/>
              <a:t>Click to edit Master text styles</a:t>
            </a:r>
          </a:p>
          <a:p>
            <a:pPr lvl="1"/>
            <a:r>
              <a:rPr lang="en-US" dirty="0" smtClean="0"/>
              <a:t>First level</a:t>
            </a:r>
          </a:p>
          <a:p>
            <a:pPr lvl="2"/>
            <a:r>
              <a:rPr lang="en-US" dirty="0" smtClean="0"/>
              <a:t>Second level</a:t>
            </a:r>
          </a:p>
          <a:p>
            <a:pPr lvl="3"/>
            <a:r>
              <a:rPr lang="en-US" dirty="0" smtClean="0"/>
              <a:t>Third level</a:t>
            </a:r>
          </a:p>
        </p:txBody>
      </p:sp>
      <p:sp>
        <p:nvSpPr>
          <p:cNvPr id="10" name="Rectangle 9"/>
          <p:cNvSpPr/>
          <p:nvPr/>
        </p:nvSpPr>
        <p:spPr>
          <a:xfrm>
            <a:off x="0" y="0"/>
            <a:ext cx="457200" cy="5149850"/>
          </a:xfrm>
          <a:prstGeom prst="rect">
            <a:avLst/>
          </a:prstGeom>
          <a:solidFill>
            <a:srgbClr val="8C817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Arial"/>
            </a:endParaRPr>
          </a:p>
        </p:txBody>
      </p:sp>
      <p:pic>
        <p:nvPicPr>
          <p:cNvPr id="3" name="Picture 2"/>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7518400" y="4697079"/>
            <a:ext cx="1463675" cy="446421"/>
          </a:xfrm>
          <a:prstGeom prst="rect">
            <a:avLst/>
          </a:prstGeom>
        </p:spPr>
      </p:pic>
      <p:sp>
        <p:nvSpPr>
          <p:cNvPr id="6" name="Slide Number Placeholder 4"/>
          <p:cNvSpPr>
            <a:spLocks noGrp="1"/>
          </p:cNvSpPr>
          <p:nvPr>
            <p:ph type="sldNum" sz="quarter" idx="4"/>
          </p:nvPr>
        </p:nvSpPr>
        <p:spPr>
          <a:xfrm>
            <a:off x="109538" y="4811713"/>
            <a:ext cx="846137" cy="271462"/>
          </a:xfrm>
          <a:prstGeom prst="rect">
            <a:avLst/>
          </a:prstGeom>
        </p:spPr>
        <p:txBody>
          <a:bodyPr vert="horz" lIns="91440" tIns="45720" rIns="91440" bIns="45720" rtlCol="0" anchor="ctr"/>
          <a:lstStyle>
            <a:lvl1pPr algn="l" fontAlgn="auto">
              <a:spcBef>
                <a:spcPts val="0"/>
              </a:spcBef>
              <a:spcAft>
                <a:spcPts val="0"/>
              </a:spcAft>
              <a:defRPr sz="1000">
                <a:solidFill>
                  <a:srgbClr val="F3F3F1"/>
                </a:solidFill>
                <a:latin typeface="Arial"/>
                <a:ea typeface="+mn-ea"/>
                <a:cs typeface="+mn-cs"/>
              </a:defRPr>
            </a:lvl1pPr>
          </a:lstStyle>
          <a:p>
            <a:pPr>
              <a:defRPr/>
            </a:pPr>
            <a:fld id="{10FB95BA-D6E0-A141-92DE-F8E3C1FBF9AB}"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114" r:id="rId1"/>
    <p:sldLayoutId id="2147484122" r:id="rId2"/>
    <p:sldLayoutId id="2147484115" r:id="rId3"/>
    <p:sldLayoutId id="2147484116" r:id="rId4"/>
    <p:sldLayoutId id="2147484117" r:id="rId5"/>
    <p:sldLayoutId id="2147484118" r:id="rId6"/>
    <p:sldLayoutId id="2147484119" r:id="rId7"/>
    <p:sldLayoutId id="2147484120" r:id="rId8"/>
    <p:sldLayoutId id="2147484121" r:id="rId9"/>
    <p:sldLayoutId id="2147484124" r:id="rId10"/>
  </p:sldLayoutIdLst>
  <p:transition spd="slow">
    <p:fade/>
  </p:transition>
  <p:timing>
    <p:tnLst>
      <p:par>
        <p:cTn id="1" dur="indefinite" restart="never" nodeType="tmRoot"/>
      </p:par>
    </p:tnLst>
  </p:timing>
  <p:hf hdr="0" ftr="0" dt="0"/>
  <p:txStyles>
    <p:titleStyle>
      <a:lvl1pPr algn="l" defTabSz="457200" rtl="0" eaLnBrk="1" fontAlgn="base" hangingPunct="1">
        <a:lnSpc>
          <a:spcPct val="85000"/>
        </a:lnSpc>
        <a:spcBef>
          <a:spcPct val="0"/>
        </a:spcBef>
        <a:spcAft>
          <a:spcPct val="0"/>
        </a:spcAft>
        <a:defRPr sz="2600" kern="1200">
          <a:solidFill>
            <a:srgbClr val="A51C30"/>
          </a:solidFill>
          <a:latin typeface="Arial" panose="020B0604020202020204" pitchFamily="34" charset="0"/>
          <a:ea typeface="Verdana" panose="020B0604030504040204" pitchFamily="34" charset="0"/>
          <a:cs typeface="Arial" panose="020B0604020202020204" pitchFamily="34" charset="0"/>
        </a:defRPr>
      </a:lvl1pPr>
      <a:lvl2pPr algn="l" defTabSz="457200" rtl="0" eaLnBrk="1" fontAlgn="base" hangingPunct="1">
        <a:lnSpc>
          <a:spcPct val="85000"/>
        </a:lnSpc>
        <a:spcBef>
          <a:spcPct val="0"/>
        </a:spcBef>
        <a:spcAft>
          <a:spcPct val="0"/>
        </a:spcAft>
        <a:defRPr sz="2400">
          <a:solidFill>
            <a:schemeClr val="bg2"/>
          </a:solidFill>
          <a:latin typeface="Arial" charset="0"/>
          <a:ea typeface="ＭＳ Ｐゴシック" charset="0"/>
          <a:cs typeface="ＭＳ Ｐゴシック" charset="0"/>
        </a:defRPr>
      </a:lvl2pPr>
      <a:lvl3pPr algn="l" defTabSz="457200" rtl="0" eaLnBrk="1" fontAlgn="base" hangingPunct="1">
        <a:lnSpc>
          <a:spcPct val="85000"/>
        </a:lnSpc>
        <a:spcBef>
          <a:spcPct val="0"/>
        </a:spcBef>
        <a:spcAft>
          <a:spcPct val="0"/>
        </a:spcAft>
        <a:defRPr sz="2400">
          <a:solidFill>
            <a:schemeClr val="bg2"/>
          </a:solidFill>
          <a:latin typeface="Arial" charset="0"/>
          <a:ea typeface="ＭＳ Ｐゴシック" charset="0"/>
          <a:cs typeface="ＭＳ Ｐゴシック" charset="0"/>
        </a:defRPr>
      </a:lvl3pPr>
      <a:lvl4pPr algn="l" defTabSz="457200" rtl="0" eaLnBrk="1" fontAlgn="base" hangingPunct="1">
        <a:lnSpc>
          <a:spcPct val="85000"/>
        </a:lnSpc>
        <a:spcBef>
          <a:spcPct val="0"/>
        </a:spcBef>
        <a:spcAft>
          <a:spcPct val="0"/>
        </a:spcAft>
        <a:defRPr sz="2400">
          <a:solidFill>
            <a:schemeClr val="bg2"/>
          </a:solidFill>
          <a:latin typeface="Arial" charset="0"/>
          <a:ea typeface="ＭＳ Ｐゴシック" charset="0"/>
          <a:cs typeface="ＭＳ Ｐゴシック" charset="0"/>
        </a:defRPr>
      </a:lvl4pPr>
      <a:lvl5pPr algn="l" defTabSz="457200" rtl="0" eaLnBrk="1" fontAlgn="base" hangingPunct="1">
        <a:lnSpc>
          <a:spcPct val="85000"/>
        </a:lnSpc>
        <a:spcBef>
          <a:spcPct val="0"/>
        </a:spcBef>
        <a:spcAft>
          <a:spcPct val="0"/>
        </a:spcAft>
        <a:defRPr sz="2400">
          <a:solidFill>
            <a:schemeClr val="bg2"/>
          </a:solidFill>
          <a:latin typeface="Arial" charset="0"/>
          <a:ea typeface="ＭＳ Ｐゴシック" charset="0"/>
          <a:cs typeface="ＭＳ Ｐゴシック" charset="0"/>
        </a:defRPr>
      </a:lvl5pPr>
      <a:lvl6pPr marL="4572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6pPr>
      <a:lvl7pPr marL="9144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7pPr>
      <a:lvl8pPr marL="13716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8pPr>
      <a:lvl9pPr marL="18288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Clr>
          <a:schemeClr val="bg2"/>
        </a:buClr>
        <a:buFont typeface="Wingdings" charset="0"/>
        <a:defRPr kern="1200" cap="small" spc="20" baseline="0">
          <a:solidFill>
            <a:srgbClr val="1E1E1E"/>
          </a:solidFill>
          <a:latin typeface="Arial" panose="020B0604020202020204" pitchFamily="34" charset="0"/>
          <a:ea typeface="Verdana" panose="020B0604030504040204" pitchFamily="34" charset="0"/>
          <a:cs typeface="Arial" panose="020B0604020202020204" pitchFamily="34" charset="0"/>
        </a:defRPr>
      </a:lvl1pPr>
      <a:lvl2pPr marL="288925" indent="-288925" algn="l" defTabSz="457200" rtl="0" eaLnBrk="1" fontAlgn="base" hangingPunct="1">
        <a:spcBef>
          <a:spcPct val="20000"/>
        </a:spcBef>
        <a:spcAft>
          <a:spcPct val="0"/>
        </a:spcAft>
        <a:buClr>
          <a:srgbClr val="1E1E1E"/>
        </a:buClr>
        <a:buFont typeface="Wingdings" charset="0"/>
        <a:buChar char="§"/>
        <a:defRPr kern="1200">
          <a:solidFill>
            <a:srgbClr val="1E1E1E"/>
          </a:solidFill>
          <a:latin typeface="Arial" panose="020B0604020202020204" pitchFamily="34" charset="0"/>
          <a:ea typeface="ＭＳ Ｐゴシック" charset="0"/>
          <a:cs typeface="Arial" panose="020B0604020202020204" pitchFamily="34" charset="0"/>
        </a:defRPr>
      </a:lvl2pPr>
      <a:lvl3pPr marL="569913" indent="-225425" algn="l" defTabSz="457200" rtl="0" eaLnBrk="1" fontAlgn="base" hangingPunct="1">
        <a:spcBef>
          <a:spcPct val="20000"/>
        </a:spcBef>
        <a:spcAft>
          <a:spcPct val="0"/>
        </a:spcAft>
        <a:buClr>
          <a:srgbClr val="1E1E1E"/>
        </a:buClr>
        <a:buSzPct val="102000"/>
        <a:buFont typeface="Arial" panose="020B0604020202020204" pitchFamily="34" charset="0"/>
        <a:buChar char="•"/>
        <a:defRPr kern="1200">
          <a:solidFill>
            <a:srgbClr val="1E1E1E"/>
          </a:solidFill>
          <a:latin typeface="Arial" panose="020B0604020202020204" pitchFamily="34" charset="0"/>
          <a:ea typeface="ＭＳ Ｐゴシック" charset="0"/>
          <a:cs typeface="Arial" panose="020B0604020202020204" pitchFamily="34" charset="0"/>
        </a:defRPr>
      </a:lvl3pPr>
      <a:lvl4pPr marL="914400" indent="-227013" algn="l" defTabSz="457200" rtl="0" eaLnBrk="1" fontAlgn="base" hangingPunct="1">
        <a:spcBef>
          <a:spcPct val="20000"/>
        </a:spcBef>
        <a:spcAft>
          <a:spcPct val="0"/>
        </a:spcAft>
        <a:buClr>
          <a:srgbClr val="1E1E1E"/>
        </a:buClr>
        <a:buFont typeface="Arial" panose="020B0604020202020204" pitchFamily="34" charset="0"/>
        <a:buChar char="‒"/>
        <a:defRPr kern="1200">
          <a:solidFill>
            <a:srgbClr val="1E1E1E"/>
          </a:solidFill>
          <a:latin typeface="Arial" panose="020B0604020202020204" pitchFamily="34" charset="0"/>
          <a:ea typeface="ＭＳ Ｐゴシック" charset="0"/>
          <a:cs typeface="Arial" panose="020B0604020202020204" pitchFamily="34" charset="0"/>
        </a:defRPr>
      </a:lvl4pPr>
      <a:lvl5pPr marL="1258888" indent="-227013" algn="l" defTabSz="457200" rtl="0" eaLnBrk="1" fontAlgn="base" hangingPunct="1">
        <a:spcBef>
          <a:spcPct val="20000"/>
        </a:spcBef>
        <a:spcAft>
          <a:spcPct val="0"/>
        </a:spcAft>
        <a:buClr>
          <a:srgbClr val="1E1E1E"/>
        </a:buClr>
        <a:buFont typeface="Source Sans Pro" charset="0"/>
        <a:buChar char="–"/>
        <a:defRPr kern="1200">
          <a:solidFill>
            <a:srgbClr val="1E1E1E"/>
          </a:solidFill>
          <a:latin typeface="Arial"/>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travel.harvard.edu/concur"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ctrTitle"/>
          </p:nvPr>
        </p:nvSpPr>
        <p:spPr/>
        <p:txBody>
          <a:bodyPr/>
          <a:lstStyle/>
          <a:p>
            <a:pPr eaLnBrk="1" hangingPunct="1"/>
            <a:r>
              <a:rPr lang="en-US" b="1" dirty="0" smtClean="0"/>
              <a:t>Concur</a:t>
            </a:r>
            <a:endParaRPr lang="en-US" b="1" dirty="0">
              <a:latin typeface="Verdana" panose="020B0604030504040204" pitchFamily="34" charset="0"/>
              <a:ea typeface="Verdana" panose="020B0604030504040204" pitchFamily="34" charset="0"/>
              <a:cs typeface="Verdana" panose="020B0604030504040204" pitchFamily="34" charset="0"/>
            </a:endParaRPr>
          </a:p>
        </p:txBody>
      </p:sp>
      <p:sp>
        <p:nvSpPr>
          <p:cNvPr id="11266" name="Text Placeholder 2"/>
          <p:cNvSpPr>
            <a:spLocks noGrp="1"/>
          </p:cNvSpPr>
          <p:nvPr>
            <p:ph type="body" sz="quarter" idx="18"/>
          </p:nvPr>
        </p:nvSpPr>
        <p:spPr bwMode="auto"/>
        <p:txBody>
          <a:bodyPr numCol="1" compatLnSpc="1">
            <a:prstTxWarp prst="textNoShape">
              <a:avLst/>
            </a:prstTxWarp>
          </a:bodyPr>
          <a:lstStyle/>
          <a:p>
            <a:pPr marL="0" indent="0" eaLnBrk="1" hangingPunct="1"/>
            <a:r>
              <a:rPr lang="en-US" dirty="0" smtClean="0">
                <a:solidFill>
                  <a:srgbClr val="595959"/>
                </a:solidFill>
              </a:rPr>
              <a:t>FAS Administrative Operations</a:t>
            </a:r>
            <a:endParaRPr lang="en-US" dirty="0">
              <a:solidFill>
                <a:srgbClr val="595959"/>
              </a:solidFill>
            </a:endParaRPr>
          </a:p>
          <a:p>
            <a:pPr marL="0" indent="0" eaLnBrk="1" hangingPunct="1"/>
            <a:r>
              <a:rPr lang="en-US" dirty="0" smtClean="0">
                <a:solidFill>
                  <a:srgbClr val="595959"/>
                </a:solidFill>
              </a:rPr>
              <a:t>January 19, 2017</a:t>
            </a:r>
            <a:endParaRPr lang="en-US" dirty="0">
              <a:solidFill>
                <a:srgbClr val="595959"/>
              </a:solidFill>
            </a:endParaRPr>
          </a:p>
        </p:txBody>
      </p:sp>
      <p:sp>
        <p:nvSpPr>
          <p:cNvPr id="4" name="Subtitle 3"/>
          <p:cNvSpPr>
            <a:spLocks noGrp="1"/>
          </p:cNvSpPr>
          <p:nvPr>
            <p:ph type="subTitle" idx="1"/>
          </p:nvPr>
        </p:nvSpPr>
        <p:spPr/>
        <p:txBody>
          <a:bodyPr/>
          <a:lstStyle/>
          <a:p>
            <a:pPr eaLnBrk="1" fontAlgn="auto" hangingPunct="1">
              <a:spcAft>
                <a:spcPts val="0"/>
              </a:spcAft>
              <a:defRPr/>
            </a:pPr>
            <a:r>
              <a:rPr lang="en-US" dirty="0" smtClean="0"/>
              <a:t>FAS Overview</a:t>
            </a:r>
          </a:p>
          <a:p>
            <a:pPr eaLnBrk="1" fontAlgn="auto" hangingPunct="1">
              <a:spcAft>
                <a:spcPts val="0"/>
              </a:spcAft>
              <a:defRPr/>
            </a:pPr>
            <a:r>
              <a:rPr lang="en-US" dirty="0" smtClean="0">
                <a:solidFill>
                  <a:schemeClr val="bg2"/>
                </a:solidFill>
              </a:rPr>
              <a:t>RAS Friday</a:t>
            </a:r>
            <a:endParaRPr lang="en-US" dirty="0">
              <a:solidFill>
                <a:schemeClr val="bg2"/>
              </a:solidFill>
            </a:endParaRPr>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10FB95BA-D6E0-A141-92DE-F8E3C1FBF9AB}" type="slidenum">
              <a:rPr lang="en-US" smtClean="0"/>
              <a:pPr>
                <a:defRPr/>
              </a:pPr>
              <a:t>10</a:t>
            </a:fld>
            <a:endParaRPr lang="en-US" dirty="0"/>
          </a:p>
        </p:txBody>
      </p:sp>
      <p:pic>
        <p:nvPicPr>
          <p:cNvPr id="6" name="Picture 5"/>
          <p:cNvPicPr>
            <a:picLocks noChangeAspect="1"/>
          </p:cNvPicPr>
          <p:nvPr/>
        </p:nvPicPr>
        <p:blipFill>
          <a:blip r:embed="rId2"/>
          <a:stretch>
            <a:fillRect/>
          </a:stretch>
        </p:blipFill>
        <p:spPr>
          <a:xfrm>
            <a:off x="221673" y="922929"/>
            <a:ext cx="8839200" cy="3888784"/>
          </a:xfrm>
          <a:prstGeom prst="roundRect">
            <a:avLst>
              <a:gd name="adj" fmla="val 4167"/>
            </a:avLst>
          </a:prstGeom>
          <a:solidFill>
            <a:srgbClr val="FFFFFF"/>
          </a:solidFill>
          <a:ln w="76200" cap="sq">
            <a:solidFill>
              <a:srgbClr val="292929"/>
            </a:solidFill>
            <a:miter lim="800000"/>
          </a:ln>
          <a:effectLst/>
          <a:scene3d>
            <a:camera prst="orthographicFront"/>
            <a:lightRig rig="threePt" dir="t">
              <a:rot lat="0" lon="0" rev="2700000"/>
            </a:lightRig>
          </a:scene3d>
          <a:sp3d>
            <a:bevelT h="38100"/>
            <a:contourClr>
              <a:srgbClr val="C0C0C0"/>
            </a:contourClr>
          </a:sp3d>
        </p:spPr>
      </p:pic>
      <p:sp>
        <p:nvSpPr>
          <p:cNvPr id="7" name="Title 1"/>
          <p:cNvSpPr>
            <a:spLocks noGrp="1"/>
          </p:cNvSpPr>
          <p:nvPr>
            <p:ph type="title"/>
          </p:nvPr>
        </p:nvSpPr>
        <p:spPr>
          <a:xfrm>
            <a:off x="414500" y="0"/>
            <a:ext cx="8729500" cy="680329"/>
          </a:xfrm>
        </p:spPr>
        <p:txBody>
          <a:bodyPr/>
          <a:lstStyle/>
          <a:p>
            <a:pPr marL="187516" indent="0"/>
            <a:r>
              <a:rPr lang="en-US" dirty="0" smtClean="0"/>
              <a:t>Identified Challenges cont. - 64 </a:t>
            </a:r>
            <a:r>
              <a:rPr lang="en-US" dirty="0"/>
              <a:t>Character limit</a:t>
            </a:r>
          </a:p>
        </p:txBody>
      </p:sp>
    </p:spTree>
    <p:extLst>
      <p:ext uri="{BB962C8B-B14F-4D97-AF65-F5344CB8AC3E}">
        <p14:creationId xmlns:p14="http://schemas.microsoft.com/office/powerpoint/2010/main" val="1373963264"/>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Business Purpose</a:t>
            </a:r>
          </a:p>
        </p:txBody>
      </p:sp>
      <p:sp>
        <p:nvSpPr>
          <p:cNvPr id="3" name="Content Placeholder 2"/>
          <p:cNvSpPr>
            <a:spLocks noGrp="1"/>
          </p:cNvSpPr>
          <p:nvPr>
            <p:ph sz="quarter" idx="10"/>
          </p:nvPr>
        </p:nvSpPr>
        <p:spPr/>
        <p:txBody>
          <a:bodyPr/>
          <a:lstStyle/>
          <a:p>
            <a:pPr>
              <a:spcBef>
                <a:spcPts val="1200"/>
              </a:spcBef>
            </a:pPr>
            <a:r>
              <a:rPr lang="en-US" sz="2400" dirty="0"/>
              <a:t>CURRENT: </a:t>
            </a:r>
          </a:p>
          <a:p>
            <a:pPr marL="187516" indent="0">
              <a:spcBef>
                <a:spcPts val="1200"/>
              </a:spcBef>
              <a:buNone/>
            </a:pPr>
            <a:r>
              <a:rPr lang="en-US" sz="2000" dirty="0"/>
              <a:t>6/3/15 B. Student, Registration fee, </a:t>
            </a:r>
            <a:r>
              <a:rPr lang="en-US" sz="2000" dirty="0" err="1"/>
              <a:t>Inserm</a:t>
            </a:r>
            <a:r>
              <a:rPr lang="en-US" sz="2000" dirty="0"/>
              <a:t> </a:t>
            </a:r>
            <a:r>
              <a:rPr lang="en-US" sz="2000" dirty="0" err="1"/>
              <a:t>Mtg</a:t>
            </a:r>
            <a:r>
              <a:rPr lang="en-US" sz="2000" dirty="0"/>
              <a:t> 7/2-3/15 in Nantes, FR; presented poster on research supported by Genetic Engineering/Transgenic  Mice grant (156 characters)</a:t>
            </a:r>
          </a:p>
          <a:p>
            <a:pPr>
              <a:spcBef>
                <a:spcPts val="1200"/>
              </a:spcBef>
            </a:pPr>
            <a:endParaRPr lang="en-US" sz="2400" dirty="0" smtClean="0"/>
          </a:p>
          <a:p>
            <a:pPr>
              <a:spcBef>
                <a:spcPts val="1200"/>
              </a:spcBef>
            </a:pPr>
            <a:r>
              <a:rPr lang="en-US" sz="2400" dirty="0" smtClean="0"/>
              <a:t>CONCUR</a:t>
            </a:r>
            <a:r>
              <a:rPr lang="en-US" sz="2400" dirty="0"/>
              <a:t>: </a:t>
            </a:r>
          </a:p>
          <a:p>
            <a:pPr marL="187516" indent="0">
              <a:spcBef>
                <a:spcPts val="1200"/>
              </a:spcBef>
              <a:buNone/>
            </a:pPr>
            <a:r>
              <a:rPr lang="en-US" sz="2000" dirty="0" err="1"/>
              <a:t>Inserm</a:t>
            </a:r>
            <a:r>
              <a:rPr lang="en-US" sz="2000" dirty="0"/>
              <a:t> </a:t>
            </a:r>
            <a:r>
              <a:rPr lang="en-US" sz="2000" dirty="0" err="1"/>
              <a:t>Mtg</a:t>
            </a:r>
            <a:r>
              <a:rPr lang="en-US" sz="2000" dirty="0"/>
              <a:t>, Nantes, FR to present poster on Gen </a:t>
            </a:r>
            <a:r>
              <a:rPr lang="en-US" sz="2000" dirty="0" err="1"/>
              <a:t>Eng</a:t>
            </a:r>
            <a:r>
              <a:rPr lang="en-US" sz="2000" dirty="0"/>
              <a:t>/</a:t>
            </a:r>
            <a:r>
              <a:rPr lang="en-US" sz="2000" dirty="0" err="1"/>
              <a:t>Transg</a:t>
            </a:r>
            <a:r>
              <a:rPr lang="en-US" sz="2000" dirty="0"/>
              <a:t> Mice (64 characters)</a:t>
            </a:r>
          </a:p>
          <a:p>
            <a:pPr>
              <a:spcBef>
                <a:spcPts val="1200"/>
              </a:spcBef>
            </a:pPr>
            <a:endParaRPr lang="en-US" dirty="0"/>
          </a:p>
          <a:p>
            <a:endParaRPr lang="en-US" dirty="0"/>
          </a:p>
        </p:txBody>
      </p:sp>
      <p:sp>
        <p:nvSpPr>
          <p:cNvPr id="4" name="Slide Number Placeholder 3"/>
          <p:cNvSpPr>
            <a:spLocks noGrp="1"/>
          </p:cNvSpPr>
          <p:nvPr>
            <p:ph type="sldNum" sz="quarter" idx="11"/>
          </p:nvPr>
        </p:nvSpPr>
        <p:spPr/>
        <p:txBody>
          <a:bodyPr/>
          <a:lstStyle/>
          <a:p>
            <a:pPr>
              <a:defRPr/>
            </a:pPr>
            <a:fld id="{10FB95BA-D6E0-A141-92DE-F8E3C1FBF9AB}" type="slidenum">
              <a:rPr lang="en-US" smtClean="0"/>
              <a:pPr>
                <a:defRPr/>
              </a:pPr>
              <a:t>11</a:t>
            </a:fld>
            <a:endParaRPr lang="en-US" dirty="0"/>
          </a:p>
        </p:txBody>
      </p:sp>
    </p:spTree>
    <p:extLst>
      <p:ext uri="{BB962C8B-B14F-4D97-AF65-F5344CB8AC3E}">
        <p14:creationId xmlns:p14="http://schemas.microsoft.com/office/powerpoint/2010/main" val="3368706855"/>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OBI – Detail Listing</a:t>
            </a:r>
            <a:endParaRPr lang="en-US" dirty="0"/>
          </a:p>
        </p:txBody>
      </p:sp>
      <p:sp>
        <p:nvSpPr>
          <p:cNvPr id="3" name="Content Placeholder 2"/>
          <p:cNvSpPr>
            <a:spLocks noGrp="1"/>
          </p:cNvSpPr>
          <p:nvPr>
            <p:ph sz="quarter" idx="10"/>
          </p:nvPr>
        </p:nvSpPr>
        <p:spPr/>
        <p:txBody>
          <a:bodyPr/>
          <a:lstStyle/>
          <a:p>
            <a:r>
              <a:rPr lang="en-US" dirty="0"/>
              <a:t>Potential to add additional fields from Concur as a right click</a:t>
            </a:r>
          </a:p>
          <a:p>
            <a:pPr lvl="2">
              <a:spcBef>
                <a:spcPts val="600"/>
              </a:spcBef>
            </a:pPr>
            <a:r>
              <a:rPr lang="en-US" dirty="0"/>
              <a:t>Travel/Transaction Date </a:t>
            </a:r>
          </a:p>
          <a:p>
            <a:pPr lvl="2">
              <a:spcBef>
                <a:spcPts val="600"/>
              </a:spcBef>
            </a:pPr>
            <a:r>
              <a:rPr lang="en-US" dirty="0"/>
              <a:t>Vendor Name </a:t>
            </a:r>
          </a:p>
          <a:p>
            <a:endParaRPr lang="en-US" dirty="0" smtClean="0"/>
          </a:p>
          <a:p>
            <a:r>
              <a:rPr lang="en-US" dirty="0" smtClean="0"/>
              <a:t>Example </a:t>
            </a:r>
            <a:r>
              <a:rPr lang="en-US" dirty="0"/>
              <a:t>Business Description with added Detail in DL</a:t>
            </a:r>
          </a:p>
          <a:p>
            <a:pPr marL="187516" indent="0">
              <a:buNone/>
            </a:pPr>
            <a:r>
              <a:rPr lang="en-US" dirty="0">
                <a:solidFill>
                  <a:schemeClr val="bg1">
                    <a:lumMod val="50000"/>
                  </a:schemeClr>
                </a:solidFill>
              </a:rPr>
              <a:t>[Trans date in DL] [</a:t>
            </a:r>
            <a:r>
              <a:rPr lang="en-US" dirty="0" err="1">
                <a:solidFill>
                  <a:schemeClr val="bg1">
                    <a:lumMod val="50000"/>
                  </a:schemeClr>
                </a:solidFill>
              </a:rPr>
              <a:t>Reimbersee</a:t>
            </a:r>
            <a:r>
              <a:rPr lang="en-US" dirty="0">
                <a:solidFill>
                  <a:schemeClr val="bg1">
                    <a:lumMod val="50000"/>
                  </a:schemeClr>
                </a:solidFill>
              </a:rPr>
              <a:t> Name pulled into DL],[object code - registration fee]</a:t>
            </a:r>
            <a:r>
              <a:rPr lang="en-US" dirty="0"/>
              <a:t> </a:t>
            </a:r>
            <a:r>
              <a:rPr lang="en-US" dirty="0" err="1"/>
              <a:t>Inserm</a:t>
            </a:r>
            <a:r>
              <a:rPr lang="en-US" dirty="0"/>
              <a:t> </a:t>
            </a:r>
            <a:r>
              <a:rPr lang="en-US" dirty="0" err="1"/>
              <a:t>Mtg</a:t>
            </a:r>
            <a:r>
              <a:rPr lang="en-US" dirty="0"/>
              <a:t> </a:t>
            </a:r>
            <a:r>
              <a:rPr lang="en-US" dirty="0">
                <a:solidFill>
                  <a:schemeClr val="bg1">
                    <a:lumMod val="50000"/>
                  </a:schemeClr>
                </a:solidFill>
              </a:rPr>
              <a:t>[travel date pulled in OBI]</a:t>
            </a:r>
            <a:r>
              <a:rPr lang="en-US" dirty="0"/>
              <a:t>, Nantes, FR to present poster on Gen </a:t>
            </a:r>
            <a:r>
              <a:rPr lang="en-US" dirty="0" err="1"/>
              <a:t>Eng</a:t>
            </a:r>
            <a:r>
              <a:rPr lang="en-US" dirty="0"/>
              <a:t>/</a:t>
            </a:r>
            <a:r>
              <a:rPr lang="en-US" dirty="0" err="1"/>
              <a:t>Transg</a:t>
            </a:r>
            <a:r>
              <a:rPr lang="en-US" dirty="0"/>
              <a:t> Mice</a:t>
            </a:r>
          </a:p>
          <a:p>
            <a:endParaRPr lang="en-US" dirty="0"/>
          </a:p>
        </p:txBody>
      </p:sp>
      <p:sp>
        <p:nvSpPr>
          <p:cNvPr id="4" name="Slide Number Placeholder 3"/>
          <p:cNvSpPr>
            <a:spLocks noGrp="1"/>
          </p:cNvSpPr>
          <p:nvPr>
            <p:ph type="sldNum" sz="quarter" idx="11"/>
          </p:nvPr>
        </p:nvSpPr>
        <p:spPr/>
        <p:txBody>
          <a:bodyPr/>
          <a:lstStyle/>
          <a:p>
            <a:pPr>
              <a:defRPr/>
            </a:pPr>
            <a:fld id="{10FB95BA-D6E0-A141-92DE-F8E3C1FBF9AB}" type="slidenum">
              <a:rPr lang="en-US" smtClean="0"/>
              <a:pPr>
                <a:defRPr/>
              </a:pPr>
              <a:t>12</a:t>
            </a:fld>
            <a:endParaRPr lang="en-US" dirty="0"/>
          </a:p>
        </p:txBody>
      </p:sp>
    </p:spTree>
    <p:extLst>
      <p:ext uri="{BB962C8B-B14F-4D97-AF65-F5344CB8AC3E}">
        <p14:creationId xmlns:p14="http://schemas.microsoft.com/office/powerpoint/2010/main" val="2278096356"/>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3"/>
          <p:cNvSpPr>
            <a:spLocks noGrp="1"/>
          </p:cNvSpPr>
          <p:nvPr>
            <p:ph type="title"/>
          </p:nvPr>
        </p:nvSpPr>
        <p:spPr/>
        <p:txBody>
          <a:bodyPr/>
          <a:lstStyle/>
          <a:p>
            <a:pPr eaLnBrk="1" hangingPunct="1"/>
            <a:r>
              <a:rPr lang="en-US" sz="2800" dirty="0" smtClean="0"/>
              <a:t>Agenda</a:t>
            </a:r>
            <a:endParaRPr lang="en-US" sz="2800" dirty="0">
              <a:latin typeface="Arial" charset="0"/>
            </a:endParaRPr>
          </a:p>
        </p:txBody>
      </p:sp>
      <p:sp>
        <p:nvSpPr>
          <p:cNvPr id="5" name="Content Placeholder 4"/>
          <p:cNvSpPr>
            <a:spLocks noGrp="1"/>
          </p:cNvSpPr>
          <p:nvPr>
            <p:ph sz="quarter" idx="10"/>
          </p:nvPr>
        </p:nvSpPr>
        <p:spPr/>
        <p:txBody>
          <a:bodyPr/>
          <a:lstStyle/>
          <a:p>
            <a:pPr lvl="1" eaLnBrk="1" fontAlgn="auto" hangingPunct="1">
              <a:spcAft>
                <a:spcPts val="0"/>
              </a:spcAft>
              <a:buFont typeface="Wingdings" pitchFamily="2" charset="2"/>
              <a:buChar char="§"/>
              <a:defRPr/>
            </a:pPr>
            <a:r>
              <a:rPr lang="en-US" dirty="0" smtClean="0">
                <a:solidFill>
                  <a:schemeClr val="tx1">
                    <a:lumMod val="65000"/>
                    <a:lumOff val="35000"/>
                  </a:schemeClr>
                </a:solidFill>
                <a:ea typeface="+mn-ea"/>
              </a:rPr>
              <a:t>Project Overview</a:t>
            </a:r>
          </a:p>
          <a:p>
            <a:pPr lvl="1" eaLnBrk="1" fontAlgn="auto" hangingPunct="1">
              <a:spcAft>
                <a:spcPts val="0"/>
              </a:spcAft>
              <a:buFont typeface="Wingdings" pitchFamily="2" charset="2"/>
              <a:buChar char="§"/>
              <a:defRPr/>
            </a:pPr>
            <a:r>
              <a:rPr lang="en-US" dirty="0" smtClean="0">
                <a:solidFill>
                  <a:schemeClr val="tx1">
                    <a:lumMod val="65000"/>
                    <a:lumOff val="35000"/>
                  </a:schemeClr>
                </a:solidFill>
                <a:ea typeface="+mn-ea"/>
              </a:rPr>
              <a:t>Project Scope and Assumptions</a:t>
            </a:r>
          </a:p>
          <a:p>
            <a:pPr lvl="1" eaLnBrk="1" fontAlgn="auto" hangingPunct="1">
              <a:spcAft>
                <a:spcPts val="0"/>
              </a:spcAft>
              <a:buFont typeface="Wingdings" pitchFamily="2" charset="2"/>
              <a:buChar char="§"/>
              <a:defRPr/>
            </a:pPr>
            <a:r>
              <a:rPr lang="en-US" dirty="0" smtClean="0">
                <a:solidFill>
                  <a:schemeClr val="tx1">
                    <a:lumMod val="65000"/>
                    <a:lumOff val="35000"/>
                  </a:schemeClr>
                </a:solidFill>
                <a:ea typeface="+mn-ea"/>
              </a:rPr>
              <a:t>Federal Sponsored Business Rules</a:t>
            </a:r>
          </a:p>
          <a:p>
            <a:pPr lvl="1" eaLnBrk="1" fontAlgn="auto" hangingPunct="1">
              <a:spcAft>
                <a:spcPts val="0"/>
              </a:spcAft>
              <a:buFont typeface="Wingdings" pitchFamily="2" charset="2"/>
              <a:buChar char="§"/>
              <a:defRPr/>
            </a:pPr>
            <a:r>
              <a:rPr lang="en-US" dirty="0" smtClean="0">
                <a:solidFill>
                  <a:schemeClr val="tx1">
                    <a:lumMod val="65000"/>
                    <a:lumOff val="35000"/>
                  </a:schemeClr>
                </a:solidFill>
                <a:ea typeface="+mn-ea"/>
              </a:rPr>
              <a:t>Identified Challenges</a:t>
            </a:r>
          </a:p>
          <a:p>
            <a:pPr lvl="1" eaLnBrk="1" fontAlgn="auto" hangingPunct="1">
              <a:spcAft>
                <a:spcPts val="0"/>
              </a:spcAft>
              <a:buFont typeface="Wingdings" pitchFamily="2" charset="2"/>
              <a:buChar char="§"/>
              <a:defRPr/>
            </a:pPr>
            <a:r>
              <a:rPr lang="en-US" dirty="0" smtClean="0">
                <a:solidFill>
                  <a:schemeClr val="tx1">
                    <a:lumMod val="65000"/>
                    <a:lumOff val="35000"/>
                  </a:schemeClr>
                </a:solidFill>
                <a:ea typeface="+mn-ea"/>
              </a:rPr>
              <a:t>Next Steps</a:t>
            </a:r>
          </a:p>
          <a:p>
            <a:pPr lvl="1" eaLnBrk="1" fontAlgn="auto" hangingPunct="1">
              <a:spcAft>
                <a:spcPts val="0"/>
              </a:spcAft>
              <a:buFont typeface="Wingdings" pitchFamily="2" charset="2"/>
              <a:buChar char="§"/>
              <a:defRPr/>
            </a:pPr>
            <a:endParaRPr lang="en-US" dirty="0" smtClean="0">
              <a:solidFill>
                <a:schemeClr val="tx1">
                  <a:lumMod val="65000"/>
                  <a:lumOff val="35000"/>
                </a:schemeClr>
              </a:solidFill>
              <a:ea typeface="+mn-ea"/>
            </a:endParaRPr>
          </a:p>
        </p:txBody>
      </p:sp>
      <p:sp>
        <p:nvSpPr>
          <p:cNvPr id="2" name="Slide Number Placeholder 1"/>
          <p:cNvSpPr>
            <a:spLocks noGrp="1"/>
          </p:cNvSpPr>
          <p:nvPr>
            <p:ph type="sldNum" sz="quarter" idx="11"/>
          </p:nvPr>
        </p:nvSpPr>
        <p:spPr/>
        <p:txBody>
          <a:bodyPr/>
          <a:lstStyle/>
          <a:p>
            <a:pPr>
              <a:defRPr/>
            </a:pPr>
            <a:fld id="{10FB95BA-D6E0-A141-92DE-F8E3C1FBF9AB}" type="slidenum">
              <a:rPr lang="en-US" smtClean="0"/>
              <a:pPr>
                <a:defRPr/>
              </a:pPr>
              <a:t>2</a:t>
            </a:fld>
            <a:endParaRPr lang="en-US" dirty="0"/>
          </a:p>
        </p:txBody>
      </p:sp>
      <p:pic>
        <p:nvPicPr>
          <p:cNvPr id="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3374" t="17823" r="17660" b="7815"/>
          <a:stretch/>
        </p:blipFill>
        <p:spPr bwMode="auto">
          <a:xfrm>
            <a:off x="5944382" y="908685"/>
            <a:ext cx="2125611" cy="306809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71544805"/>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a:t>Project Overview</a:t>
            </a:r>
            <a:endParaRPr lang="en-US" dirty="0">
              <a:solidFill>
                <a:srgbClr val="0066FF"/>
              </a:solidFill>
            </a:endParaRPr>
          </a:p>
        </p:txBody>
      </p:sp>
      <p:sp>
        <p:nvSpPr>
          <p:cNvPr id="5123" name="Rectangle 3"/>
          <p:cNvSpPr>
            <a:spLocks noGrp="1" noChangeArrowheads="1"/>
          </p:cNvSpPr>
          <p:nvPr>
            <p:ph sz="quarter" idx="10"/>
          </p:nvPr>
        </p:nvSpPr>
        <p:spPr>
          <a:xfrm>
            <a:off x="955682" y="908685"/>
            <a:ext cx="7947313" cy="3759042"/>
          </a:xfrm>
          <a:prstGeom prst="rect">
            <a:avLst/>
          </a:prstGeom>
        </p:spPr>
        <p:txBody>
          <a:bodyPr/>
          <a:lstStyle/>
          <a:p>
            <a:r>
              <a:rPr lang="en-US" sz="1600" dirty="0"/>
              <a:t>Objective</a:t>
            </a:r>
          </a:p>
          <a:p>
            <a:pPr lvl="1" fontAlgn="auto">
              <a:spcAft>
                <a:spcPts val="0"/>
              </a:spcAft>
              <a:defRPr/>
            </a:pPr>
            <a:r>
              <a:rPr lang="en-US" sz="1400" dirty="0">
                <a:solidFill>
                  <a:schemeClr val="tx1">
                    <a:lumMod val="65000"/>
                    <a:lumOff val="35000"/>
                  </a:schemeClr>
                </a:solidFill>
                <a:ea typeface="+mn-ea"/>
              </a:rPr>
              <a:t>Replace the current Web Reimbursement system with a </a:t>
            </a:r>
            <a:r>
              <a:rPr lang="en-US" sz="1400" dirty="0" smtClean="0">
                <a:solidFill>
                  <a:schemeClr val="tx1">
                    <a:lumMod val="65000"/>
                    <a:lumOff val="35000"/>
                  </a:schemeClr>
                </a:solidFill>
                <a:ea typeface="+mn-ea"/>
              </a:rPr>
              <a:t>new, online tool for submitting and processing employee reimbursements and authorized purchases on Citibank Corporate Cards</a:t>
            </a:r>
            <a:endParaRPr lang="en-US" sz="1400" dirty="0">
              <a:solidFill>
                <a:schemeClr val="tx1">
                  <a:lumMod val="65000"/>
                  <a:lumOff val="35000"/>
                </a:schemeClr>
              </a:solidFill>
              <a:ea typeface="+mn-ea"/>
            </a:endParaRPr>
          </a:p>
          <a:p>
            <a:pPr marL="0" indent="0"/>
            <a:endParaRPr lang="en-US" sz="1200" dirty="0"/>
          </a:p>
          <a:p>
            <a:r>
              <a:rPr lang="en-US" sz="1600" dirty="0"/>
              <a:t>Key Features:</a:t>
            </a:r>
          </a:p>
          <a:p>
            <a:pPr eaLnBrk="1" hangingPunct="1">
              <a:lnSpc>
                <a:spcPct val="80000"/>
              </a:lnSpc>
            </a:pPr>
            <a:endParaRPr lang="en-US" sz="1350" dirty="0"/>
          </a:p>
          <a:p>
            <a:pPr lvl="1" eaLnBrk="1" hangingPunct="1">
              <a:lnSpc>
                <a:spcPct val="80000"/>
              </a:lnSpc>
            </a:pPr>
            <a:endParaRPr lang="en-US" sz="900" dirty="0"/>
          </a:p>
          <a:p>
            <a:pPr lvl="1" eaLnBrk="1" hangingPunct="1">
              <a:lnSpc>
                <a:spcPct val="80000"/>
              </a:lnSpc>
            </a:pPr>
            <a:endParaRPr lang="en-US" sz="450" dirty="0"/>
          </a:p>
          <a:p>
            <a:pPr lvl="1" eaLnBrk="1" hangingPunct="1">
              <a:lnSpc>
                <a:spcPct val="80000"/>
              </a:lnSpc>
            </a:pPr>
            <a:endParaRPr lang="en-US" sz="900" dirty="0"/>
          </a:p>
          <a:p>
            <a:pPr lvl="1" eaLnBrk="1" hangingPunct="1">
              <a:lnSpc>
                <a:spcPct val="80000"/>
              </a:lnSpc>
            </a:pPr>
            <a:endParaRPr lang="en-US" sz="450" dirty="0"/>
          </a:p>
          <a:p>
            <a:pPr lvl="1" eaLnBrk="1" hangingPunct="1">
              <a:lnSpc>
                <a:spcPct val="80000"/>
              </a:lnSpc>
            </a:pPr>
            <a:endParaRPr lang="en-US" sz="1050" dirty="0"/>
          </a:p>
        </p:txBody>
      </p:sp>
      <p:sp>
        <p:nvSpPr>
          <p:cNvPr id="6" name="Slide Number Placeholder 1"/>
          <p:cNvSpPr>
            <a:spLocks noGrp="1"/>
          </p:cNvSpPr>
          <p:nvPr>
            <p:ph type="sldNum" sz="quarter" idx="11"/>
          </p:nvPr>
        </p:nvSpPr>
        <p:spPr/>
        <p:txBody>
          <a:bodyPr/>
          <a:lstStyle/>
          <a:p>
            <a:pPr>
              <a:defRPr/>
            </a:pPr>
            <a:fld id="{37A73E9D-EA17-46C7-8239-51B5CD58681F}" type="slidenum">
              <a:rPr lang="en-US" smtClean="0"/>
              <a:t>3</a:t>
            </a:fld>
            <a:endParaRPr lang="en-US" dirty="0"/>
          </a:p>
        </p:txBody>
      </p:sp>
      <p:sp>
        <p:nvSpPr>
          <p:cNvPr id="2" name="Rounded Rectangle 1"/>
          <p:cNvSpPr/>
          <p:nvPr/>
        </p:nvSpPr>
        <p:spPr>
          <a:xfrm>
            <a:off x="1107545" y="4667727"/>
            <a:ext cx="5860257" cy="396949"/>
          </a:xfrm>
          <a:prstGeom prst="roundRect">
            <a:avLst/>
          </a:prstGeom>
          <a:ln>
            <a:solidFill>
              <a:srgbClr val="8996A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b="1" dirty="0">
                <a:solidFill>
                  <a:srgbClr val="4D4D4D"/>
                </a:solidFill>
                <a:latin typeface="Arial" panose="020B0604020202020204" pitchFamily="34" charset="0"/>
                <a:cs typeface="Arial" panose="020B0604020202020204" pitchFamily="34" charset="0"/>
              </a:rPr>
              <a:t>For more information: </a:t>
            </a:r>
            <a:r>
              <a:rPr lang="en-US" sz="1600" b="1" dirty="0">
                <a:solidFill>
                  <a:schemeClr val="bg1"/>
                </a:solidFill>
                <a:latin typeface="Arial" panose="020B0604020202020204" pitchFamily="34" charset="0"/>
                <a:cs typeface="Arial" panose="020B0604020202020204" pitchFamily="34" charset="0"/>
                <a:hlinkClick r:id="rId3"/>
              </a:rPr>
              <a:t>http://travel.harvard.edu/concur</a:t>
            </a:r>
            <a:endParaRPr lang="en-US" sz="1600" b="1" dirty="0">
              <a:solidFill>
                <a:schemeClr val="bg1"/>
              </a:solidFill>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930641178"/>
              </p:ext>
            </p:extLst>
          </p:nvPr>
        </p:nvGraphicFramePr>
        <p:xfrm>
          <a:off x="989671" y="2281501"/>
          <a:ext cx="7126514" cy="2011680"/>
        </p:xfrm>
        <a:graphic>
          <a:graphicData uri="http://schemas.openxmlformats.org/drawingml/2006/table">
            <a:tbl>
              <a:tblPr bandRow="1">
                <a:tableStyleId>{5C22544A-7EE6-4342-B048-85BDC9FD1C3A}</a:tableStyleId>
              </a:tblPr>
              <a:tblGrid>
                <a:gridCol w="945455"/>
                <a:gridCol w="6181059"/>
              </a:tblGrid>
              <a:tr h="640080">
                <a:tc>
                  <a:txBody>
                    <a:bodyPr/>
                    <a:lstStyle/>
                    <a:p>
                      <a:endParaRPr lang="en-US" dirty="0"/>
                    </a:p>
                  </a:txBody>
                  <a:tcPr>
                    <a:solidFill>
                      <a:srgbClr val="F3F3F1"/>
                    </a:solidFill>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400" b="1" dirty="0" smtClean="0">
                          <a:solidFill>
                            <a:schemeClr val="tx1">
                              <a:lumMod val="75000"/>
                              <a:lumOff val="25000"/>
                            </a:schemeClr>
                          </a:solidFill>
                          <a:ea typeface="+mn-ea"/>
                        </a:rPr>
                        <a:t>Mobility</a:t>
                      </a:r>
                      <a:r>
                        <a:rPr lang="en-US" sz="1400" dirty="0" smtClean="0">
                          <a:solidFill>
                            <a:schemeClr val="tx1">
                              <a:lumMod val="65000"/>
                              <a:lumOff val="35000"/>
                            </a:schemeClr>
                          </a:solidFill>
                          <a:ea typeface="+mn-ea"/>
                        </a:rPr>
                        <a:t>: Users can take pictures of receipts, create and submit expense reports, review and approve reports from a mobile device</a:t>
                      </a:r>
                    </a:p>
                  </a:txBody>
                  <a:tcPr>
                    <a:solidFill>
                      <a:srgbClr val="F3F3F1"/>
                    </a:solidFill>
                  </a:tcPr>
                </a:tc>
              </a:tr>
              <a:tr h="640080">
                <a:tc>
                  <a:txBody>
                    <a:bodyPr/>
                    <a:lstStyle/>
                    <a:p>
                      <a:endParaRPr lang="en-US" dirty="0"/>
                    </a:p>
                  </a:txBody>
                  <a:tcPr>
                    <a:solidFill>
                      <a:srgbClr val="F3F3F1"/>
                    </a:solidFill>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400" b="1" dirty="0" smtClean="0">
                          <a:solidFill>
                            <a:schemeClr val="tx1">
                              <a:lumMod val="75000"/>
                              <a:lumOff val="25000"/>
                            </a:schemeClr>
                          </a:solidFill>
                          <a:ea typeface="+mn-ea"/>
                        </a:rPr>
                        <a:t>Credit Card Integration</a:t>
                      </a:r>
                      <a:r>
                        <a:rPr lang="en-US" sz="1400" dirty="0" smtClean="0">
                          <a:solidFill>
                            <a:schemeClr val="tx1">
                              <a:lumMod val="65000"/>
                              <a:lumOff val="35000"/>
                            </a:schemeClr>
                          </a:solidFill>
                          <a:ea typeface="+mn-ea"/>
                        </a:rPr>
                        <a:t>: Citibank corporate credit card charges are imported directly into Concur. Foreign transactions are converted to USD as part of the interface</a:t>
                      </a:r>
                    </a:p>
                  </a:txBody>
                  <a:tcPr>
                    <a:solidFill>
                      <a:srgbClr val="F3F3F1"/>
                    </a:solidFill>
                  </a:tcPr>
                </a:tc>
              </a:tr>
              <a:tr h="640080">
                <a:tc>
                  <a:txBody>
                    <a:bodyPr/>
                    <a:lstStyle/>
                    <a:p>
                      <a:endParaRPr lang="en-US" dirty="0"/>
                    </a:p>
                  </a:txBody>
                  <a:tcPr>
                    <a:solidFill>
                      <a:srgbClr val="F3F3F1"/>
                    </a:solidFill>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400" b="1" dirty="0" smtClean="0">
                          <a:solidFill>
                            <a:schemeClr val="tx1">
                              <a:lumMod val="75000"/>
                              <a:lumOff val="25000"/>
                            </a:schemeClr>
                          </a:solidFill>
                          <a:ea typeface="+mn-ea"/>
                        </a:rPr>
                        <a:t>Online Processing</a:t>
                      </a:r>
                      <a:r>
                        <a:rPr lang="en-US" sz="1400" dirty="0" smtClean="0">
                          <a:solidFill>
                            <a:schemeClr val="tx1">
                              <a:lumMod val="65000"/>
                              <a:lumOff val="35000"/>
                            </a:schemeClr>
                          </a:solidFill>
                          <a:ea typeface="+mn-ea"/>
                        </a:rPr>
                        <a:t>: Users can prepare, submit and approve reports entirely</a:t>
                      </a:r>
                      <a:r>
                        <a:rPr lang="en-US" sz="1400" baseline="0" dirty="0" smtClean="0">
                          <a:solidFill>
                            <a:schemeClr val="tx1">
                              <a:lumMod val="65000"/>
                              <a:lumOff val="35000"/>
                            </a:schemeClr>
                          </a:solidFill>
                          <a:ea typeface="+mn-ea"/>
                        </a:rPr>
                        <a:t> online eliminating the current paper-based workflow.</a:t>
                      </a:r>
                      <a:endParaRPr lang="en-US" sz="1400" dirty="0" smtClean="0">
                        <a:solidFill>
                          <a:schemeClr val="tx1">
                            <a:lumMod val="65000"/>
                            <a:lumOff val="35000"/>
                          </a:schemeClr>
                        </a:solidFill>
                        <a:ea typeface="+mn-ea"/>
                      </a:endParaRPr>
                    </a:p>
                  </a:txBody>
                  <a:tcPr>
                    <a:solidFill>
                      <a:srgbClr val="F3F3F1"/>
                    </a:solidFill>
                  </a:tcPr>
                </a:tc>
              </a:tr>
            </a:tbl>
          </a:graphicData>
        </a:graphic>
      </p:graphicFrame>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21915" y="2338205"/>
            <a:ext cx="283464" cy="54864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14966" y="3067962"/>
            <a:ext cx="697362" cy="438757"/>
          </a:xfrm>
          <a:prstGeom prst="rect">
            <a:avLst/>
          </a:prstGeom>
        </p:spPr>
      </p:pic>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12583" y="3687836"/>
            <a:ext cx="560693" cy="598814"/>
          </a:xfrm>
          <a:prstGeom prst="rect">
            <a:avLst/>
          </a:prstGeom>
        </p:spPr>
      </p:pic>
    </p:spTree>
    <p:extLst>
      <p:ext uri="{BB962C8B-B14F-4D97-AF65-F5344CB8AC3E}">
        <p14:creationId xmlns:p14="http://schemas.microsoft.com/office/powerpoint/2010/main" val="1685731297"/>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955675" y="918592"/>
            <a:ext cx="7061084" cy="2522890"/>
          </a:xfrm>
          <a:prstGeom prst="roundRect">
            <a:avLst>
              <a:gd name="adj" fmla="val 5578"/>
            </a:avLst>
          </a:prstGeom>
          <a:solidFill>
            <a:srgbClr val="F3F3F1"/>
          </a:solidFill>
          <a:ln>
            <a:solidFill>
              <a:srgbClr val="BAC5C6"/>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lstStyle/>
          <a:p>
            <a:r>
              <a:rPr lang="en-US" dirty="0"/>
              <a:t>Project </a:t>
            </a:r>
            <a:r>
              <a:rPr lang="en-US" dirty="0" smtClean="0"/>
              <a:t>Scope</a:t>
            </a:r>
            <a:endParaRPr lang="en-US" dirty="0"/>
          </a:p>
        </p:txBody>
      </p:sp>
      <p:sp>
        <p:nvSpPr>
          <p:cNvPr id="6" name="Content Placeholder 5"/>
          <p:cNvSpPr>
            <a:spLocks noGrp="1"/>
          </p:cNvSpPr>
          <p:nvPr>
            <p:ph sz="quarter" idx="10"/>
          </p:nvPr>
        </p:nvSpPr>
        <p:spPr>
          <a:xfrm>
            <a:off x="1062190" y="1079315"/>
            <a:ext cx="7700963" cy="3759042"/>
          </a:xfrm>
          <a:prstGeom prst="rect">
            <a:avLst/>
          </a:prstGeom>
        </p:spPr>
        <p:txBody>
          <a:bodyPr>
            <a:normAutofit/>
          </a:bodyPr>
          <a:lstStyle/>
          <a:p>
            <a:r>
              <a:rPr lang="en-AU" sz="1600" dirty="0"/>
              <a:t>Implementation Scope </a:t>
            </a:r>
          </a:p>
          <a:p>
            <a:pPr marL="288925" lvl="1" indent="-288925" fontAlgn="auto">
              <a:spcAft>
                <a:spcPts val="0"/>
              </a:spcAft>
              <a:buFont typeface="Wingdings" pitchFamily="2" charset="2"/>
              <a:buChar char="§"/>
              <a:defRPr/>
            </a:pPr>
            <a:r>
              <a:rPr lang="en-AU" sz="1400" dirty="0">
                <a:solidFill>
                  <a:schemeClr val="tx1">
                    <a:lumMod val="65000"/>
                    <a:lumOff val="35000"/>
                  </a:schemeClr>
                </a:solidFill>
                <a:ea typeface="+mn-ea"/>
              </a:rPr>
              <a:t>Concur Expense Reimbursement module</a:t>
            </a:r>
          </a:p>
          <a:p>
            <a:pPr marL="288925" lvl="1" indent="-288925" fontAlgn="auto">
              <a:spcAft>
                <a:spcPts val="0"/>
              </a:spcAft>
              <a:buFont typeface="Wingdings" pitchFamily="2" charset="2"/>
              <a:buChar char="§"/>
              <a:defRPr/>
            </a:pPr>
            <a:r>
              <a:rPr lang="en-AU" sz="1400" dirty="0">
                <a:solidFill>
                  <a:schemeClr val="tx1">
                    <a:lumMod val="65000"/>
                    <a:lumOff val="35000"/>
                  </a:schemeClr>
                </a:solidFill>
                <a:ea typeface="+mn-ea"/>
              </a:rPr>
              <a:t>Payments made out of Concur </a:t>
            </a:r>
            <a:endParaRPr lang="en-US" sz="1400" dirty="0">
              <a:solidFill>
                <a:schemeClr val="tx1">
                  <a:lumMod val="65000"/>
                  <a:lumOff val="35000"/>
                </a:schemeClr>
              </a:solidFill>
              <a:ea typeface="+mn-ea"/>
            </a:endParaRPr>
          </a:p>
          <a:p>
            <a:pPr marL="288925" lvl="1" indent="-288925" fontAlgn="auto">
              <a:spcAft>
                <a:spcPts val="0"/>
              </a:spcAft>
              <a:buFont typeface="Wingdings" pitchFamily="2" charset="2"/>
              <a:buChar char="§"/>
              <a:defRPr/>
            </a:pPr>
            <a:r>
              <a:rPr lang="en-AU" sz="1400" dirty="0">
                <a:solidFill>
                  <a:schemeClr val="tx1">
                    <a:lumMod val="65000"/>
                    <a:lumOff val="35000"/>
                  </a:schemeClr>
                </a:solidFill>
                <a:ea typeface="+mn-ea"/>
              </a:rPr>
              <a:t>Integration with existing systems</a:t>
            </a:r>
          </a:p>
          <a:p>
            <a:pPr marL="569913" lvl="2" indent="-225425" fontAlgn="auto">
              <a:spcAft>
                <a:spcPts val="0"/>
              </a:spcAft>
              <a:buFont typeface="Source Sans Pro" pitchFamily="34" charset="0"/>
              <a:buChar char="›"/>
              <a:defRPr/>
            </a:pPr>
            <a:r>
              <a:rPr lang="en-AU" sz="1400" dirty="0">
                <a:solidFill>
                  <a:schemeClr val="tx1">
                    <a:lumMod val="65000"/>
                    <a:lumOff val="35000"/>
                  </a:schemeClr>
                </a:solidFill>
                <a:ea typeface="+mn-ea"/>
              </a:rPr>
              <a:t>PeopleSoft: Employee data</a:t>
            </a:r>
          </a:p>
          <a:p>
            <a:pPr marL="569913" lvl="2" indent="-225425" fontAlgn="auto">
              <a:spcAft>
                <a:spcPts val="0"/>
              </a:spcAft>
              <a:buFont typeface="Source Sans Pro" pitchFamily="34" charset="0"/>
              <a:buChar char="›"/>
              <a:defRPr/>
            </a:pPr>
            <a:r>
              <a:rPr lang="en-AU" sz="1400" dirty="0">
                <a:solidFill>
                  <a:schemeClr val="tx1">
                    <a:lumMod val="65000"/>
                    <a:lumOff val="35000"/>
                  </a:schemeClr>
                </a:solidFill>
                <a:ea typeface="+mn-ea"/>
              </a:rPr>
              <a:t>Oracle: Expense accounting information &amp; updates to GL</a:t>
            </a:r>
          </a:p>
          <a:p>
            <a:pPr marL="569913" lvl="2" indent="-225425" fontAlgn="auto">
              <a:spcAft>
                <a:spcPts val="0"/>
              </a:spcAft>
              <a:buFont typeface="Source Sans Pro" pitchFamily="34" charset="0"/>
              <a:buChar char="›"/>
              <a:defRPr/>
            </a:pPr>
            <a:r>
              <a:rPr lang="en-AU" sz="1400" dirty="0">
                <a:solidFill>
                  <a:schemeClr val="tx1">
                    <a:lumMod val="65000"/>
                    <a:lumOff val="35000"/>
                  </a:schemeClr>
                </a:solidFill>
                <a:ea typeface="+mn-ea"/>
              </a:rPr>
              <a:t>Citibank: Credit card transactions &amp; payments</a:t>
            </a:r>
            <a:endParaRPr lang="en-US" sz="1400" dirty="0">
              <a:solidFill>
                <a:schemeClr val="tx1">
                  <a:lumMod val="65000"/>
                  <a:lumOff val="35000"/>
                </a:schemeClr>
              </a:solidFill>
              <a:ea typeface="+mn-ea"/>
            </a:endParaRPr>
          </a:p>
          <a:p>
            <a:pPr marL="288925" lvl="1" indent="-288925" fontAlgn="auto">
              <a:spcAft>
                <a:spcPts val="0"/>
              </a:spcAft>
              <a:buFont typeface="Wingdings" pitchFamily="2" charset="2"/>
              <a:buChar char="§"/>
              <a:defRPr/>
            </a:pPr>
            <a:r>
              <a:rPr lang="en-AU" sz="1400" dirty="0">
                <a:solidFill>
                  <a:schemeClr val="tx1">
                    <a:lumMod val="65000"/>
                    <a:lumOff val="35000"/>
                  </a:schemeClr>
                </a:solidFill>
                <a:ea typeface="+mn-ea"/>
              </a:rPr>
              <a:t>Set up of business rules, approval hierarchies, expense policies and expense types</a:t>
            </a:r>
            <a:endParaRPr lang="en-US" sz="1400" dirty="0">
              <a:solidFill>
                <a:schemeClr val="tx1">
                  <a:lumMod val="65000"/>
                  <a:lumOff val="35000"/>
                </a:schemeClr>
              </a:solidFill>
              <a:ea typeface="+mn-ea"/>
            </a:endParaRPr>
          </a:p>
          <a:p>
            <a:endParaRPr lang="en-US" sz="1600" dirty="0"/>
          </a:p>
        </p:txBody>
      </p:sp>
      <p:sp>
        <p:nvSpPr>
          <p:cNvPr id="4" name="Slide Number Placeholder 3"/>
          <p:cNvSpPr>
            <a:spLocks noGrp="1"/>
          </p:cNvSpPr>
          <p:nvPr>
            <p:ph type="sldNum" sz="quarter" idx="11"/>
          </p:nvPr>
        </p:nvSpPr>
        <p:spPr/>
        <p:txBody>
          <a:bodyPr/>
          <a:lstStyle/>
          <a:p>
            <a:fld id="{26010A19-A46F-450B-94AE-CC3F44164F29}" type="slidenum">
              <a:rPr lang="en-US" smtClean="0"/>
              <a:pPr/>
              <a:t>4</a:t>
            </a:fld>
            <a:endParaRPr lang="en-US" dirty="0"/>
          </a:p>
        </p:txBody>
      </p:sp>
      <p:sp>
        <p:nvSpPr>
          <p:cNvPr id="11" name="Rounded Rectangle 10"/>
          <p:cNvSpPr/>
          <p:nvPr/>
        </p:nvSpPr>
        <p:spPr>
          <a:xfrm>
            <a:off x="5617872" y="1079315"/>
            <a:ext cx="2279194" cy="815648"/>
          </a:xfrm>
          <a:prstGeom prst="roundRect">
            <a:avLst/>
          </a:prstGeom>
          <a:solidFill>
            <a:srgbClr val="A51C30"/>
          </a:solidFill>
          <a:ln w="22225">
            <a:solidFill>
              <a:srgbClr val="A51C3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b="1" dirty="0"/>
              <a:t>Out of </a:t>
            </a:r>
            <a:r>
              <a:rPr lang="en-US" b="1" dirty="0" smtClean="0"/>
              <a:t>Scope</a:t>
            </a:r>
            <a:endParaRPr lang="en-US" sz="1125" dirty="0"/>
          </a:p>
          <a:p>
            <a:pPr marL="214313" indent="-214313">
              <a:buFont typeface="Arial" panose="020B0604020202020204" pitchFamily="34" charset="0"/>
              <a:buChar char="•"/>
            </a:pPr>
            <a:r>
              <a:rPr lang="en-US" sz="1125" dirty="0"/>
              <a:t>Purchasing Cards (PCARD)</a:t>
            </a:r>
          </a:p>
          <a:p>
            <a:pPr marL="214313" indent="-214313">
              <a:buFont typeface="Arial" panose="020B0604020202020204" pitchFamily="34" charset="0"/>
              <a:buChar char="•"/>
            </a:pPr>
            <a:r>
              <a:rPr lang="en-US" sz="1125" dirty="0"/>
              <a:t>BCD Travel</a:t>
            </a:r>
          </a:p>
        </p:txBody>
      </p:sp>
    </p:spTree>
    <p:extLst>
      <p:ext uri="{BB962C8B-B14F-4D97-AF65-F5344CB8AC3E}">
        <p14:creationId xmlns:p14="http://schemas.microsoft.com/office/powerpoint/2010/main" val="785889734"/>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1200150" y="1200151"/>
            <a:ext cx="6686550" cy="262889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900" b="1" dirty="0">
              <a:solidFill>
                <a:schemeClr val="tx1"/>
              </a:solidFill>
            </a:endParaRPr>
          </a:p>
        </p:txBody>
      </p:sp>
      <p:sp>
        <p:nvSpPr>
          <p:cNvPr id="2" name="Title 1"/>
          <p:cNvSpPr>
            <a:spLocks noGrp="1"/>
          </p:cNvSpPr>
          <p:nvPr>
            <p:ph type="title"/>
          </p:nvPr>
        </p:nvSpPr>
        <p:spPr/>
        <p:txBody>
          <a:bodyPr/>
          <a:lstStyle/>
          <a:p>
            <a:r>
              <a:rPr lang="en-US" dirty="0" smtClean="0"/>
              <a:t>High Level Project Timeline</a:t>
            </a:r>
            <a:endParaRPr lang="en-US" dirty="0"/>
          </a:p>
        </p:txBody>
      </p:sp>
      <p:sp>
        <p:nvSpPr>
          <p:cNvPr id="10" name="Pentagon 9"/>
          <p:cNvSpPr/>
          <p:nvPr/>
        </p:nvSpPr>
        <p:spPr>
          <a:xfrm>
            <a:off x="1200150" y="1257300"/>
            <a:ext cx="989756" cy="174238"/>
          </a:xfrm>
          <a:prstGeom prst="homePlat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 b="1" dirty="0">
                <a:solidFill>
                  <a:schemeClr val="tx1"/>
                </a:solidFill>
              </a:rPr>
              <a:t>Planning</a:t>
            </a:r>
          </a:p>
        </p:txBody>
      </p:sp>
      <p:sp>
        <p:nvSpPr>
          <p:cNvPr id="14" name="Rounded Rectangle 13"/>
          <p:cNvSpPr/>
          <p:nvPr/>
        </p:nvSpPr>
        <p:spPr>
          <a:xfrm>
            <a:off x="1200149" y="914400"/>
            <a:ext cx="989757" cy="28575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900" b="1" dirty="0" smtClean="0">
                <a:solidFill>
                  <a:schemeClr val="bg1"/>
                </a:solidFill>
              </a:rPr>
              <a:t>Oct - Dec 2015</a:t>
            </a:r>
            <a:endParaRPr lang="en-US" sz="900" b="1" dirty="0">
              <a:solidFill>
                <a:schemeClr val="bg1"/>
              </a:solidFill>
            </a:endParaRPr>
          </a:p>
        </p:txBody>
      </p:sp>
      <p:sp>
        <p:nvSpPr>
          <p:cNvPr id="16" name="Rounded Rectangle 15"/>
          <p:cNvSpPr/>
          <p:nvPr/>
        </p:nvSpPr>
        <p:spPr>
          <a:xfrm>
            <a:off x="2189909" y="914400"/>
            <a:ext cx="907535" cy="28575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900" b="1" dirty="0" smtClean="0">
                <a:solidFill>
                  <a:schemeClr val="bg1"/>
                </a:solidFill>
              </a:rPr>
              <a:t>Jan - Jun 2016</a:t>
            </a:r>
            <a:endParaRPr lang="en-US" sz="900" b="1" dirty="0">
              <a:solidFill>
                <a:schemeClr val="bg1"/>
              </a:solidFill>
            </a:endParaRPr>
          </a:p>
        </p:txBody>
      </p:sp>
      <p:sp>
        <p:nvSpPr>
          <p:cNvPr id="19" name="Rounded Rectangle 18"/>
          <p:cNvSpPr/>
          <p:nvPr/>
        </p:nvSpPr>
        <p:spPr>
          <a:xfrm>
            <a:off x="3097446" y="914400"/>
            <a:ext cx="1152081" cy="28575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r>
              <a:rPr lang="en-US" sz="900" b="1" dirty="0" smtClean="0">
                <a:solidFill>
                  <a:schemeClr val="bg1"/>
                </a:solidFill>
              </a:rPr>
              <a:t>Aug 2016</a:t>
            </a:r>
            <a:endParaRPr lang="en-US" sz="900" b="1" dirty="0">
              <a:solidFill>
                <a:schemeClr val="bg1"/>
              </a:solidFill>
            </a:endParaRPr>
          </a:p>
        </p:txBody>
      </p:sp>
      <p:sp>
        <p:nvSpPr>
          <p:cNvPr id="21" name="Pentagon 20"/>
          <p:cNvSpPr/>
          <p:nvPr/>
        </p:nvSpPr>
        <p:spPr>
          <a:xfrm>
            <a:off x="2196015" y="1257301"/>
            <a:ext cx="901431" cy="171450"/>
          </a:xfrm>
          <a:prstGeom prst="homePlat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 b="1" dirty="0" smtClean="0">
                <a:solidFill>
                  <a:schemeClr val="tx1"/>
                </a:solidFill>
              </a:rPr>
              <a:t>Pilot</a:t>
            </a:r>
            <a:endParaRPr lang="en-US" sz="750" b="1" dirty="0">
              <a:solidFill>
                <a:schemeClr val="tx1"/>
              </a:solidFill>
            </a:endParaRPr>
          </a:p>
        </p:txBody>
      </p:sp>
      <p:sp>
        <p:nvSpPr>
          <p:cNvPr id="22" name="Pentagon 21"/>
          <p:cNvSpPr/>
          <p:nvPr/>
        </p:nvSpPr>
        <p:spPr>
          <a:xfrm>
            <a:off x="3127415" y="1260089"/>
            <a:ext cx="1122114" cy="171450"/>
          </a:xfrm>
          <a:prstGeom prst="homePlat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 b="1" dirty="0">
                <a:solidFill>
                  <a:schemeClr val="tx1"/>
                </a:solidFill>
              </a:rPr>
              <a:t>Wave </a:t>
            </a:r>
            <a:r>
              <a:rPr lang="en-US" sz="750" b="1" dirty="0" smtClean="0">
                <a:solidFill>
                  <a:schemeClr val="tx1"/>
                </a:solidFill>
              </a:rPr>
              <a:t>1</a:t>
            </a:r>
            <a:endParaRPr lang="en-US" sz="750" b="1" dirty="0">
              <a:solidFill>
                <a:schemeClr val="tx1"/>
              </a:solidFill>
            </a:endParaRPr>
          </a:p>
        </p:txBody>
      </p:sp>
      <p:sp>
        <p:nvSpPr>
          <p:cNvPr id="23" name="Pentagon 22"/>
          <p:cNvSpPr/>
          <p:nvPr/>
        </p:nvSpPr>
        <p:spPr>
          <a:xfrm>
            <a:off x="4298378" y="1266434"/>
            <a:ext cx="1103230" cy="163087"/>
          </a:xfrm>
          <a:prstGeom prst="homePlat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 b="1" dirty="0">
                <a:solidFill>
                  <a:schemeClr val="tx1"/>
                </a:solidFill>
              </a:rPr>
              <a:t>Wave </a:t>
            </a:r>
            <a:r>
              <a:rPr lang="en-US" sz="750" b="1" dirty="0" smtClean="0">
                <a:solidFill>
                  <a:schemeClr val="tx1"/>
                </a:solidFill>
              </a:rPr>
              <a:t>2</a:t>
            </a:r>
            <a:endParaRPr lang="en-US" sz="750" b="1" dirty="0">
              <a:solidFill>
                <a:schemeClr val="tx1"/>
              </a:solidFill>
            </a:endParaRPr>
          </a:p>
        </p:txBody>
      </p:sp>
      <p:sp>
        <p:nvSpPr>
          <p:cNvPr id="24" name="Rectangle 23"/>
          <p:cNvSpPr/>
          <p:nvPr/>
        </p:nvSpPr>
        <p:spPr>
          <a:xfrm>
            <a:off x="1200150" y="1509743"/>
            <a:ext cx="895802" cy="1361911"/>
          </a:xfrm>
          <a:prstGeom prst="rect">
            <a:avLst/>
          </a:prstGeom>
        </p:spPr>
        <p:txBody>
          <a:bodyPr wrap="square">
            <a:spAutoFit/>
          </a:bodyPr>
          <a:lstStyle/>
          <a:p>
            <a:pPr marL="86916" indent="-86916">
              <a:buFont typeface="Arial" panose="020B0604020202020204" pitchFamily="34" charset="0"/>
              <a:buChar char="•"/>
            </a:pPr>
            <a:r>
              <a:rPr lang="en-US" sz="750" dirty="0"/>
              <a:t>Project Setup</a:t>
            </a:r>
          </a:p>
          <a:p>
            <a:pPr marL="86916" indent="-86916">
              <a:buFont typeface="Arial" panose="020B0604020202020204" pitchFamily="34" charset="0"/>
              <a:buChar char="•"/>
            </a:pPr>
            <a:r>
              <a:rPr lang="en-US" sz="750" dirty="0"/>
              <a:t>Governance Structure</a:t>
            </a:r>
          </a:p>
          <a:p>
            <a:pPr marL="86916" indent="-86916">
              <a:buFont typeface="Arial" panose="020B0604020202020204" pitchFamily="34" charset="0"/>
              <a:buChar char="•"/>
            </a:pPr>
            <a:r>
              <a:rPr lang="en-US" sz="750" dirty="0"/>
              <a:t>Requirements gathering </a:t>
            </a:r>
          </a:p>
          <a:p>
            <a:pPr marL="86916" indent="-86916">
              <a:buFont typeface="Arial" panose="020B0604020202020204" pitchFamily="34" charset="0"/>
              <a:buChar char="•"/>
            </a:pPr>
            <a:r>
              <a:rPr lang="en-US" sz="750" dirty="0"/>
              <a:t>As-is and to-be process design</a:t>
            </a:r>
          </a:p>
          <a:p>
            <a:pPr marL="86916" indent="-86916">
              <a:buFont typeface="Arial" panose="020B0604020202020204" pitchFamily="34" charset="0"/>
              <a:buChar char="•"/>
            </a:pPr>
            <a:r>
              <a:rPr lang="en-US" sz="750" dirty="0"/>
              <a:t>Change Management Strategy</a:t>
            </a:r>
          </a:p>
        </p:txBody>
      </p:sp>
      <p:sp>
        <p:nvSpPr>
          <p:cNvPr id="25" name="Rectangle 24"/>
          <p:cNvSpPr/>
          <p:nvPr/>
        </p:nvSpPr>
        <p:spPr>
          <a:xfrm>
            <a:off x="2153103" y="1509743"/>
            <a:ext cx="974337" cy="1938992"/>
          </a:xfrm>
          <a:prstGeom prst="rect">
            <a:avLst/>
          </a:prstGeom>
        </p:spPr>
        <p:txBody>
          <a:bodyPr wrap="square">
            <a:spAutoFit/>
          </a:bodyPr>
          <a:lstStyle/>
          <a:p>
            <a:pPr marL="86916" indent="-86916">
              <a:buFont typeface="Arial" panose="020B0604020202020204" pitchFamily="34" charset="0"/>
              <a:buChar char="•"/>
            </a:pPr>
            <a:r>
              <a:rPr lang="en-US" sz="750" dirty="0"/>
              <a:t>System configuration based on business rules</a:t>
            </a:r>
          </a:p>
          <a:p>
            <a:pPr marL="86916" indent="-86916">
              <a:buFont typeface="Arial" panose="020B0604020202020204" pitchFamily="34" charset="0"/>
              <a:buChar char="•"/>
            </a:pPr>
            <a:r>
              <a:rPr lang="en-US" sz="750" dirty="0"/>
              <a:t>Development of  inbound and outbound interfaces</a:t>
            </a:r>
          </a:p>
          <a:p>
            <a:pPr marL="215503" lvl="1" indent="-128588">
              <a:buFont typeface="Courier New" panose="02070309020205020404" pitchFamily="49" charset="0"/>
              <a:buChar char="o"/>
            </a:pPr>
            <a:r>
              <a:rPr lang="en-US" sz="750" dirty="0"/>
              <a:t>PeopleSoft</a:t>
            </a:r>
          </a:p>
          <a:p>
            <a:pPr marL="215503" lvl="1" indent="-128588">
              <a:buFont typeface="Courier New" panose="02070309020205020404" pitchFamily="49" charset="0"/>
              <a:buChar char="o"/>
            </a:pPr>
            <a:r>
              <a:rPr lang="en-US" sz="750" dirty="0"/>
              <a:t>Oracle</a:t>
            </a:r>
          </a:p>
          <a:p>
            <a:pPr marL="215503" lvl="1" indent="-128588">
              <a:buFont typeface="Courier New" panose="02070309020205020404" pitchFamily="49" charset="0"/>
              <a:buChar char="o"/>
            </a:pPr>
            <a:r>
              <a:rPr lang="en-US" sz="750" dirty="0"/>
              <a:t>Citibank</a:t>
            </a:r>
          </a:p>
          <a:p>
            <a:pPr marL="86916" indent="-86916">
              <a:buFont typeface="Arial" panose="020B0604020202020204" pitchFamily="34" charset="0"/>
              <a:buChar char="•"/>
            </a:pPr>
            <a:r>
              <a:rPr lang="en-US" sz="750" dirty="0" smtClean="0"/>
              <a:t>Testing</a:t>
            </a:r>
            <a:endParaRPr lang="en-US" sz="750" dirty="0"/>
          </a:p>
          <a:p>
            <a:pPr marL="86916" indent="-86916">
              <a:buFont typeface="Arial" panose="020B0604020202020204" pitchFamily="34" charset="0"/>
              <a:buChar char="•"/>
            </a:pPr>
            <a:r>
              <a:rPr lang="en-US" sz="750" dirty="0"/>
              <a:t>Training</a:t>
            </a:r>
          </a:p>
          <a:p>
            <a:pPr marL="86916" indent="-86916">
              <a:buFont typeface="Arial" panose="020B0604020202020204" pitchFamily="34" charset="0"/>
              <a:buChar char="•"/>
            </a:pPr>
            <a:r>
              <a:rPr lang="en-US" sz="750" dirty="0"/>
              <a:t>Rollout to Pilot Schools</a:t>
            </a:r>
          </a:p>
          <a:p>
            <a:pPr marL="215503" lvl="1" indent="-128588">
              <a:buFont typeface="Courier New" panose="02070309020205020404" pitchFamily="49" charset="0"/>
              <a:buChar char="o"/>
            </a:pPr>
            <a:r>
              <a:rPr lang="en-US" sz="750" dirty="0"/>
              <a:t>HBS &amp; GSE</a:t>
            </a:r>
          </a:p>
        </p:txBody>
      </p:sp>
      <p:sp>
        <p:nvSpPr>
          <p:cNvPr id="26" name="Rectangle 25"/>
          <p:cNvSpPr/>
          <p:nvPr/>
        </p:nvSpPr>
        <p:spPr>
          <a:xfrm>
            <a:off x="5447896" y="1487431"/>
            <a:ext cx="1002465" cy="1015663"/>
          </a:xfrm>
          <a:prstGeom prst="rect">
            <a:avLst/>
          </a:prstGeom>
        </p:spPr>
        <p:txBody>
          <a:bodyPr wrap="square">
            <a:spAutoFit/>
          </a:bodyPr>
          <a:lstStyle/>
          <a:p>
            <a:r>
              <a:rPr lang="en-US" sz="750" b="1" dirty="0" smtClean="0"/>
              <a:t>Admin &amp; Finance</a:t>
            </a:r>
          </a:p>
          <a:p>
            <a:pPr marL="86916" indent="-86916">
              <a:buFont typeface="Arial" panose="020B0604020202020204" pitchFamily="34" charset="0"/>
              <a:buChar char="•"/>
            </a:pPr>
            <a:r>
              <a:rPr lang="en-US" sz="750" dirty="0" smtClean="0"/>
              <a:t>Admin Ops</a:t>
            </a:r>
            <a:endParaRPr lang="en-US" sz="750" dirty="0"/>
          </a:p>
          <a:p>
            <a:pPr marL="86916" indent="-86916">
              <a:buFont typeface="Arial" panose="020B0604020202020204" pitchFamily="34" charset="0"/>
              <a:buChar char="•"/>
            </a:pPr>
            <a:r>
              <a:rPr lang="en-US" sz="750" dirty="0" smtClean="0"/>
              <a:t>HR</a:t>
            </a:r>
            <a:endParaRPr lang="en-US" sz="750" dirty="0"/>
          </a:p>
          <a:p>
            <a:pPr marL="86916" indent="-86916">
              <a:buFont typeface="Arial" panose="020B0604020202020204" pitchFamily="34" charset="0"/>
              <a:buChar char="•"/>
            </a:pPr>
            <a:r>
              <a:rPr lang="en-US" sz="750" dirty="0" smtClean="0"/>
              <a:t>Finance</a:t>
            </a:r>
          </a:p>
          <a:p>
            <a:pPr marL="86916" indent="-86916">
              <a:buFont typeface="Arial" panose="020B0604020202020204" pitchFamily="34" charset="0"/>
              <a:buChar char="•"/>
            </a:pPr>
            <a:r>
              <a:rPr lang="en-US" sz="750" dirty="0" smtClean="0"/>
              <a:t>MTS</a:t>
            </a:r>
          </a:p>
          <a:p>
            <a:pPr marL="86916" indent="-86916">
              <a:buFont typeface="Arial" panose="020B0604020202020204" pitchFamily="34" charset="0"/>
              <a:buChar char="•"/>
            </a:pPr>
            <a:r>
              <a:rPr lang="en-US" sz="750" dirty="0" smtClean="0"/>
              <a:t>OPRP</a:t>
            </a:r>
            <a:endParaRPr lang="en-US" sz="750" dirty="0"/>
          </a:p>
          <a:p>
            <a:pPr marL="86916" indent="-86916">
              <a:buFont typeface="Arial" panose="020B0604020202020204" pitchFamily="34" charset="0"/>
              <a:buChar char="•"/>
            </a:pPr>
            <a:r>
              <a:rPr lang="en-US" sz="750" dirty="0" smtClean="0"/>
              <a:t>RAS</a:t>
            </a:r>
            <a:endParaRPr lang="en-US" sz="750" dirty="0"/>
          </a:p>
          <a:p>
            <a:pPr marL="215503" lvl="1" indent="-128588">
              <a:buFont typeface="Courier New" panose="02070309020205020404" pitchFamily="49" charset="0"/>
              <a:buChar char="o"/>
            </a:pPr>
            <a:endParaRPr lang="en-US" sz="750" dirty="0"/>
          </a:p>
        </p:txBody>
      </p:sp>
      <p:sp>
        <p:nvSpPr>
          <p:cNvPr id="27" name="Rectangle 26"/>
          <p:cNvSpPr/>
          <p:nvPr/>
        </p:nvSpPr>
        <p:spPr>
          <a:xfrm>
            <a:off x="3133926" y="1509742"/>
            <a:ext cx="1115602" cy="207749"/>
          </a:xfrm>
          <a:prstGeom prst="rect">
            <a:avLst/>
          </a:prstGeom>
        </p:spPr>
        <p:txBody>
          <a:bodyPr wrap="square">
            <a:spAutoFit/>
          </a:bodyPr>
          <a:lstStyle/>
          <a:p>
            <a:pPr marL="86916" indent="-86916">
              <a:buFont typeface="Arial" panose="020B0604020202020204" pitchFamily="34" charset="0"/>
              <a:buChar char="•"/>
            </a:pPr>
            <a:r>
              <a:rPr lang="en-US" sz="750" dirty="0" smtClean="0"/>
              <a:t>Athletics</a:t>
            </a:r>
            <a:endParaRPr lang="en-US" sz="750" dirty="0"/>
          </a:p>
        </p:txBody>
      </p:sp>
      <p:sp>
        <p:nvSpPr>
          <p:cNvPr id="17" name="Rounded Rectangle 16"/>
          <p:cNvSpPr/>
          <p:nvPr/>
        </p:nvSpPr>
        <p:spPr>
          <a:xfrm>
            <a:off x="4249527" y="915190"/>
            <a:ext cx="1152081" cy="28575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r>
              <a:rPr lang="en-US" sz="900" b="1" dirty="0" smtClean="0">
                <a:solidFill>
                  <a:schemeClr val="bg1"/>
                </a:solidFill>
              </a:rPr>
              <a:t>Nov 2016</a:t>
            </a:r>
            <a:endParaRPr lang="en-US" sz="900" b="1" dirty="0">
              <a:solidFill>
                <a:schemeClr val="bg1"/>
              </a:solidFill>
            </a:endParaRPr>
          </a:p>
        </p:txBody>
      </p:sp>
      <p:sp>
        <p:nvSpPr>
          <p:cNvPr id="18" name="Rounded Rectangle 17"/>
          <p:cNvSpPr/>
          <p:nvPr/>
        </p:nvSpPr>
        <p:spPr>
          <a:xfrm>
            <a:off x="5407221" y="905483"/>
            <a:ext cx="1152081" cy="28575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r>
              <a:rPr lang="en-US" sz="900" b="1" dirty="0" smtClean="0">
                <a:solidFill>
                  <a:schemeClr val="bg1"/>
                </a:solidFill>
              </a:rPr>
              <a:t>Jan 2017</a:t>
            </a:r>
            <a:endParaRPr lang="en-US" sz="900" b="1" dirty="0">
              <a:solidFill>
                <a:schemeClr val="bg1"/>
              </a:solidFill>
            </a:endParaRPr>
          </a:p>
        </p:txBody>
      </p:sp>
      <p:sp>
        <p:nvSpPr>
          <p:cNvPr id="28" name="Rounded Rectangle 27"/>
          <p:cNvSpPr/>
          <p:nvPr/>
        </p:nvSpPr>
        <p:spPr>
          <a:xfrm>
            <a:off x="6581449" y="899423"/>
            <a:ext cx="1152081" cy="28575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r>
              <a:rPr lang="en-US" sz="900" b="1" dirty="0" smtClean="0">
                <a:solidFill>
                  <a:schemeClr val="bg1"/>
                </a:solidFill>
              </a:rPr>
              <a:t>Mar 2017</a:t>
            </a:r>
            <a:endParaRPr lang="en-US" sz="900" b="1" dirty="0">
              <a:solidFill>
                <a:schemeClr val="bg1"/>
              </a:solidFill>
            </a:endParaRPr>
          </a:p>
        </p:txBody>
      </p:sp>
      <p:sp>
        <p:nvSpPr>
          <p:cNvPr id="29" name="Rectangle 28"/>
          <p:cNvSpPr/>
          <p:nvPr/>
        </p:nvSpPr>
        <p:spPr>
          <a:xfrm>
            <a:off x="4296786" y="1506733"/>
            <a:ext cx="1215554" cy="1015663"/>
          </a:xfrm>
          <a:prstGeom prst="rect">
            <a:avLst/>
          </a:prstGeom>
        </p:spPr>
        <p:txBody>
          <a:bodyPr wrap="square">
            <a:spAutoFit/>
          </a:bodyPr>
          <a:lstStyle/>
          <a:p>
            <a:pPr marL="86916" indent="-86916">
              <a:buFont typeface="Arial" panose="020B0604020202020204" pitchFamily="34" charset="0"/>
              <a:buChar char="•"/>
            </a:pPr>
            <a:r>
              <a:rPr lang="en-US" sz="750" dirty="0" smtClean="0"/>
              <a:t>Celtic</a:t>
            </a:r>
          </a:p>
          <a:p>
            <a:pPr marL="86916" indent="-86916">
              <a:buFont typeface="Arial" panose="020B0604020202020204" pitchFamily="34" charset="0"/>
              <a:buChar char="•"/>
            </a:pPr>
            <a:r>
              <a:rPr lang="en-US" sz="750" dirty="0" smtClean="0"/>
              <a:t>DCE (David Malan’s team)</a:t>
            </a:r>
          </a:p>
          <a:p>
            <a:pPr marL="86916" indent="-86916">
              <a:buFont typeface="Arial" panose="020B0604020202020204" pitchFamily="34" charset="0"/>
              <a:buChar char="•"/>
            </a:pPr>
            <a:r>
              <a:rPr lang="en-US" sz="750" dirty="0" smtClean="0"/>
              <a:t>GSAS</a:t>
            </a:r>
          </a:p>
          <a:p>
            <a:pPr marL="86916" indent="-86916">
              <a:buFont typeface="Arial" panose="020B0604020202020204" pitchFamily="34" charset="0"/>
              <a:buChar char="•"/>
            </a:pPr>
            <a:r>
              <a:rPr lang="en-US" sz="750" dirty="0" smtClean="0"/>
              <a:t>Music</a:t>
            </a:r>
          </a:p>
          <a:p>
            <a:pPr marL="86916" indent="-86916">
              <a:buFont typeface="Arial" panose="020B0604020202020204" pitchFamily="34" charset="0"/>
              <a:buChar char="•"/>
            </a:pPr>
            <a:r>
              <a:rPr lang="en-US" sz="750" dirty="0" smtClean="0"/>
              <a:t>Philosophy</a:t>
            </a:r>
          </a:p>
          <a:p>
            <a:pPr marL="86916" indent="-86916">
              <a:buFont typeface="Arial" panose="020B0604020202020204" pitchFamily="34" charset="0"/>
              <a:buChar char="•"/>
            </a:pPr>
            <a:r>
              <a:rPr lang="en-US" sz="750" dirty="0" smtClean="0"/>
              <a:t>Office of the Arts</a:t>
            </a:r>
          </a:p>
          <a:p>
            <a:pPr marL="86916" indent="-86916">
              <a:buFont typeface="Arial" panose="020B0604020202020204" pitchFamily="34" charset="0"/>
              <a:buChar char="•"/>
            </a:pPr>
            <a:r>
              <a:rPr lang="en-US" sz="750" dirty="0" smtClean="0"/>
              <a:t>Slavic</a:t>
            </a:r>
          </a:p>
        </p:txBody>
      </p:sp>
      <p:sp>
        <p:nvSpPr>
          <p:cNvPr id="31" name="Pentagon 30"/>
          <p:cNvSpPr/>
          <p:nvPr/>
        </p:nvSpPr>
        <p:spPr>
          <a:xfrm>
            <a:off x="5447896" y="1257300"/>
            <a:ext cx="1103230" cy="163087"/>
          </a:xfrm>
          <a:prstGeom prst="homePlat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 b="1" dirty="0">
                <a:solidFill>
                  <a:schemeClr val="tx1"/>
                </a:solidFill>
              </a:rPr>
              <a:t>Wave 3</a:t>
            </a:r>
          </a:p>
        </p:txBody>
      </p:sp>
      <p:sp>
        <p:nvSpPr>
          <p:cNvPr id="20" name="Pentagon 19"/>
          <p:cNvSpPr/>
          <p:nvPr/>
        </p:nvSpPr>
        <p:spPr>
          <a:xfrm>
            <a:off x="6600687" y="1266434"/>
            <a:ext cx="1103230" cy="163087"/>
          </a:xfrm>
          <a:prstGeom prst="homePlat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 b="1" dirty="0">
                <a:solidFill>
                  <a:schemeClr val="tx1"/>
                </a:solidFill>
              </a:rPr>
              <a:t>Wave </a:t>
            </a:r>
            <a:r>
              <a:rPr lang="en-US" sz="750" b="1" dirty="0" smtClean="0">
                <a:solidFill>
                  <a:schemeClr val="tx1"/>
                </a:solidFill>
              </a:rPr>
              <a:t>4</a:t>
            </a:r>
            <a:endParaRPr lang="en-US" sz="750" b="1" dirty="0">
              <a:solidFill>
                <a:schemeClr val="tx1"/>
              </a:solidFill>
            </a:endParaRPr>
          </a:p>
        </p:txBody>
      </p:sp>
      <p:sp>
        <p:nvSpPr>
          <p:cNvPr id="30" name="Rectangle 29"/>
          <p:cNvSpPr/>
          <p:nvPr/>
        </p:nvSpPr>
        <p:spPr>
          <a:xfrm>
            <a:off x="6596761" y="1487430"/>
            <a:ext cx="1002465" cy="323165"/>
          </a:xfrm>
          <a:prstGeom prst="rect">
            <a:avLst/>
          </a:prstGeom>
        </p:spPr>
        <p:txBody>
          <a:bodyPr wrap="square">
            <a:spAutoFit/>
          </a:bodyPr>
          <a:lstStyle/>
          <a:p>
            <a:r>
              <a:rPr lang="en-US" sz="750" b="1" dirty="0" smtClean="0"/>
              <a:t>More A &amp; H</a:t>
            </a:r>
          </a:p>
          <a:p>
            <a:pPr marL="215503" lvl="1" indent="-128588">
              <a:buFont typeface="Courier New" panose="02070309020205020404" pitchFamily="49" charset="0"/>
              <a:buChar char="o"/>
            </a:pPr>
            <a:endParaRPr lang="en-US" sz="750" dirty="0"/>
          </a:p>
        </p:txBody>
      </p:sp>
    </p:spTree>
    <p:extLst>
      <p:ext uri="{BB962C8B-B14F-4D97-AF65-F5344CB8AC3E}">
        <p14:creationId xmlns:p14="http://schemas.microsoft.com/office/powerpoint/2010/main" val="624192333"/>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Demo</a:t>
            </a:r>
            <a:endParaRPr lang="en-US" dirty="0"/>
          </a:p>
        </p:txBody>
      </p:sp>
      <p:sp>
        <p:nvSpPr>
          <p:cNvPr id="2" name="Subtitle 1"/>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266993518"/>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776" y="47815"/>
            <a:ext cx="7707862" cy="488024"/>
          </a:xfrm>
        </p:spPr>
        <p:txBody>
          <a:bodyPr/>
          <a:lstStyle/>
          <a:p>
            <a:r>
              <a:rPr lang="en-US" dirty="0" smtClean="0"/>
              <a:t>Concur – Federal Sponsored Business Rules</a:t>
            </a:r>
            <a:endParaRPr lang="en-US" dirty="0"/>
          </a:p>
        </p:txBody>
      </p:sp>
      <p:sp>
        <p:nvSpPr>
          <p:cNvPr id="32" name="Rectangle 31"/>
          <p:cNvSpPr/>
          <p:nvPr/>
        </p:nvSpPr>
        <p:spPr>
          <a:xfrm>
            <a:off x="446809" y="411148"/>
            <a:ext cx="8697191" cy="4524315"/>
          </a:xfrm>
          <a:prstGeom prst="rect">
            <a:avLst/>
          </a:prstGeom>
        </p:spPr>
        <p:txBody>
          <a:bodyPr wrap="square">
            <a:spAutoFit/>
          </a:bodyPr>
          <a:lstStyle/>
          <a:p>
            <a:pPr marL="1371600" indent="-1371600">
              <a:buNone/>
            </a:pPr>
            <a:r>
              <a:rPr lang="en-US" sz="1200" b="1" dirty="0" smtClean="0">
                <a:solidFill>
                  <a:srgbClr val="000000"/>
                </a:solidFill>
              </a:rPr>
              <a:t>Objective</a:t>
            </a:r>
            <a:r>
              <a:rPr lang="en-US" sz="1200" b="1" dirty="0">
                <a:solidFill>
                  <a:srgbClr val="000000"/>
                </a:solidFill>
              </a:rPr>
              <a:t>:	</a:t>
            </a:r>
            <a:r>
              <a:rPr lang="en-US" sz="1200" dirty="0">
                <a:solidFill>
                  <a:srgbClr val="000000"/>
                </a:solidFill>
              </a:rPr>
              <a:t>Enhanced business rules for specific expense types when transacting against Federal Funds to prevent submission of unallowable costs where possible</a:t>
            </a:r>
            <a:r>
              <a:rPr lang="en-US" sz="1200" dirty="0" smtClean="0">
                <a:solidFill>
                  <a:srgbClr val="000000"/>
                </a:solidFill>
              </a:rPr>
              <a:t>.</a:t>
            </a:r>
          </a:p>
          <a:p>
            <a:r>
              <a:rPr lang="en-US" sz="1200" b="1" dirty="0" smtClean="0">
                <a:solidFill>
                  <a:srgbClr val="000000"/>
                </a:solidFill>
              </a:rPr>
              <a:t>Federal </a:t>
            </a:r>
            <a:r>
              <a:rPr lang="en-US" sz="1200" b="1" dirty="0">
                <a:solidFill>
                  <a:srgbClr val="000000"/>
                </a:solidFill>
              </a:rPr>
              <a:t>Awards Rules Covered</a:t>
            </a:r>
            <a:r>
              <a:rPr lang="en-US" sz="1200" b="1" dirty="0" smtClean="0">
                <a:solidFill>
                  <a:srgbClr val="000000"/>
                </a:solidFill>
              </a:rPr>
              <a:t>:</a:t>
            </a:r>
          </a:p>
          <a:p>
            <a:endParaRPr lang="en-US" sz="1200" b="1" dirty="0">
              <a:solidFill>
                <a:srgbClr val="000000"/>
              </a:solidFill>
            </a:endParaRPr>
          </a:p>
          <a:p>
            <a:r>
              <a:rPr lang="en-US" sz="1200" b="1" dirty="0">
                <a:solidFill>
                  <a:srgbClr val="000000"/>
                </a:solidFill>
              </a:rPr>
              <a:t>Fly America Act </a:t>
            </a:r>
            <a:endParaRPr lang="en-US" sz="1200" dirty="0">
              <a:solidFill>
                <a:srgbClr val="000000"/>
              </a:solidFill>
            </a:endParaRPr>
          </a:p>
          <a:p>
            <a:pPr lvl="1"/>
            <a:r>
              <a:rPr lang="en-US" sz="1200" dirty="0">
                <a:solidFill>
                  <a:srgbClr val="000000"/>
                </a:solidFill>
              </a:rPr>
              <a:t>The Fly America Act is a federal regulation that states that any foreign air travel that is financed by federal funds must be booked on U.S. Flag Air Carriers, regardless of cost or convenience. </a:t>
            </a:r>
            <a:endParaRPr lang="en-US" sz="1200" dirty="0" smtClean="0">
              <a:solidFill>
                <a:srgbClr val="000000"/>
              </a:solidFill>
            </a:endParaRPr>
          </a:p>
          <a:p>
            <a:pPr lvl="1"/>
            <a:endParaRPr lang="en-US" sz="1200" dirty="0">
              <a:solidFill>
                <a:srgbClr val="000000"/>
              </a:solidFill>
            </a:endParaRPr>
          </a:p>
          <a:p>
            <a:r>
              <a:rPr lang="en-US" sz="1200" b="1" dirty="0">
                <a:solidFill>
                  <a:srgbClr val="000000"/>
                </a:solidFill>
              </a:rPr>
              <a:t>Purchase of lowest economy fare </a:t>
            </a:r>
            <a:endParaRPr lang="en-US" sz="1200" dirty="0">
              <a:solidFill>
                <a:srgbClr val="000000"/>
              </a:solidFill>
            </a:endParaRPr>
          </a:p>
          <a:p>
            <a:pPr lvl="1"/>
            <a:r>
              <a:rPr lang="en-US" sz="1200" dirty="0">
                <a:solidFill>
                  <a:srgbClr val="000000"/>
                </a:solidFill>
              </a:rPr>
              <a:t>Airfare other than lowest economy (ex. business or economy upgrade) is not allowable on Federally Sponsored Funds unless an exception is met and documented. 	</a:t>
            </a:r>
            <a:endParaRPr lang="en-US" sz="1200" dirty="0" smtClean="0">
              <a:solidFill>
                <a:srgbClr val="000000"/>
              </a:solidFill>
            </a:endParaRPr>
          </a:p>
          <a:p>
            <a:pPr lvl="1"/>
            <a:endParaRPr lang="en-US" sz="1200" dirty="0">
              <a:solidFill>
                <a:srgbClr val="000000"/>
              </a:solidFill>
            </a:endParaRPr>
          </a:p>
          <a:p>
            <a:r>
              <a:rPr lang="en-US" sz="1200" b="1" dirty="0">
                <a:solidFill>
                  <a:srgbClr val="000000"/>
                </a:solidFill>
              </a:rPr>
              <a:t>Unallowable Cost</a:t>
            </a:r>
          </a:p>
          <a:p>
            <a:pPr lvl="1"/>
            <a:r>
              <a:rPr lang="en-US" sz="1200" dirty="0">
                <a:solidFill>
                  <a:srgbClr val="000000"/>
                </a:solidFill>
              </a:rPr>
              <a:t>These costs may not be charged to a federal award either as a direct charge or indirectly as recovered through the facilities and administrative rate. 	</a:t>
            </a:r>
            <a:endParaRPr lang="en-US" sz="1200" dirty="0" smtClean="0">
              <a:solidFill>
                <a:srgbClr val="000000"/>
              </a:solidFill>
            </a:endParaRPr>
          </a:p>
          <a:p>
            <a:pPr lvl="1"/>
            <a:endParaRPr lang="en-US" sz="1200" dirty="0">
              <a:solidFill>
                <a:srgbClr val="000000"/>
              </a:solidFill>
            </a:endParaRPr>
          </a:p>
          <a:p>
            <a:r>
              <a:rPr lang="en-US" sz="1200" b="1" dirty="0">
                <a:solidFill>
                  <a:srgbClr val="000000"/>
                </a:solidFill>
              </a:rPr>
              <a:t>Local Meal Restrictions</a:t>
            </a:r>
          </a:p>
          <a:p>
            <a:pPr lvl="1"/>
            <a:r>
              <a:rPr lang="en-US" sz="1200" dirty="0">
                <a:solidFill>
                  <a:srgbClr val="000000"/>
                </a:solidFill>
              </a:rPr>
              <a:t>Meals in the local environs (i.e., the Longwood Medical Area Campus, the affiliated hospitals, or the Harvard Cambridge and Allston campuses) are rarely allowed to be charged to federal awards but may be charged if related to a formal meeting or conference and must be documented accordingly. </a:t>
            </a:r>
            <a:endParaRPr lang="en-US" sz="1200" dirty="0" smtClean="0">
              <a:solidFill>
                <a:srgbClr val="000000"/>
              </a:solidFill>
            </a:endParaRPr>
          </a:p>
          <a:p>
            <a:pPr lvl="1"/>
            <a:r>
              <a:rPr lang="en-US" sz="1200" dirty="0">
                <a:solidFill>
                  <a:srgbClr val="000000"/>
                </a:solidFill>
              </a:rPr>
              <a:t>	</a:t>
            </a:r>
          </a:p>
          <a:p>
            <a:r>
              <a:rPr lang="en-US" sz="1200" b="1" dirty="0">
                <a:solidFill>
                  <a:srgbClr val="000000"/>
                </a:solidFill>
              </a:rPr>
              <a:t>MRAs For Meals Under $75</a:t>
            </a:r>
          </a:p>
          <a:p>
            <a:r>
              <a:rPr lang="en-US" sz="1200" dirty="0" smtClean="0">
                <a:solidFill>
                  <a:srgbClr val="000000"/>
                </a:solidFill>
              </a:rPr>
              <a:t>	To </a:t>
            </a:r>
            <a:r>
              <a:rPr lang="en-US" sz="1200" dirty="0">
                <a:solidFill>
                  <a:srgbClr val="000000"/>
                </a:solidFill>
              </a:rPr>
              <a:t>charge a business meal on a federal award, an itemized receipt should be presented even if the </a:t>
            </a:r>
            <a:r>
              <a:rPr lang="en-US" sz="1200" dirty="0" smtClean="0">
                <a:solidFill>
                  <a:srgbClr val="000000"/>
                </a:solidFill>
              </a:rPr>
              <a:t>amount </a:t>
            </a:r>
            <a:r>
              <a:rPr lang="en-US" sz="1200" dirty="0">
                <a:solidFill>
                  <a:srgbClr val="000000"/>
                </a:solidFill>
              </a:rPr>
              <a:t>of the bill </a:t>
            </a:r>
            <a:r>
              <a:rPr lang="en-US" sz="1200" dirty="0" smtClean="0">
                <a:solidFill>
                  <a:srgbClr val="000000"/>
                </a:solidFill>
              </a:rPr>
              <a:t>	is </a:t>
            </a:r>
            <a:r>
              <a:rPr lang="en-US" sz="1200" dirty="0">
                <a:solidFill>
                  <a:srgbClr val="000000"/>
                </a:solidFill>
              </a:rPr>
              <a:t>less than $75. If an itemized receipt is not available, use a Missing </a:t>
            </a:r>
            <a:r>
              <a:rPr lang="en-US" sz="1200" dirty="0" smtClean="0">
                <a:solidFill>
                  <a:srgbClr val="000000"/>
                </a:solidFill>
              </a:rPr>
              <a:t>Receipt Affidavit </a:t>
            </a:r>
            <a:r>
              <a:rPr lang="en-US" sz="1200" dirty="0">
                <a:solidFill>
                  <a:srgbClr val="000000"/>
                </a:solidFill>
              </a:rPr>
              <a:t>(MRA). 	</a:t>
            </a:r>
            <a:endParaRPr lang="en-US" sz="1200" dirty="0">
              <a:solidFill>
                <a:srgbClr val="000000"/>
              </a:solidFill>
            </a:endParaRPr>
          </a:p>
        </p:txBody>
      </p:sp>
    </p:spTree>
    <p:extLst>
      <p:ext uri="{BB962C8B-B14F-4D97-AF65-F5344CB8AC3E}">
        <p14:creationId xmlns:p14="http://schemas.microsoft.com/office/powerpoint/2010/main" val="997290159"/>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6233" y="167547"/>
            <a:ext cx="7707862" cy="488024"/>
          </a:xfrm>
        </p:spPr>
        <p:txBody>
          <a:bodyPr/>
          <a:lstStyle/>
          <a:p>
            <a:r>
              <a:rPr lang="en-US" dirty="0" smtClean="0"/>
              <a:t>Identified Challenges - Detail </a:t>
            </a:r>
            <a:r>
              <a:rPr lang="en-US" dirty="0"/>
              <a:t>Listing</a:t>
            </a:r>
          </a:p>
        </p:txBody>
      </p:sp>
      <p:sp>
        <p:nvSpPr>
          <p:cNvPr id="4" name="Slide Number Placeholder 3"/>
          <p:cNvSpPr>
            <a:spLocks noGrp="1"/>
          </p:cNvSpPr>
          <p:nvPr>
            <p:ph type="sldNum" sz="quarter" idx="11"/>
          </p:nvPr>
        </p:nvSpPr>
        <p:spPr/>
        <p:txBody>
          <a:bodyPr/>
          <a:lstStyle/>
          <a:p>
            <a:pPr>
              <a:defRPr/>
            </a:pPr>
            <a:fld id="{10FB95BA-D6E0-A141-92DE-F8E3C1FBF9AB}" type="slidenum">
              <a:rPr lang="en-US" smtClean="0"/>
              <a:pPr>
                <a:defRPr/>
              </a:pPr>
              <a:t>8</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165117092"/>
              </p:ext>
            </p:extLst>
          </p:nvPr>
        </p:nvGraphicFramePr>
        <p:xfrm>
          <a:off x="76200" y="1971754"/>
          <a:ext cx="8672946" cy="2812576"/>
        </p:xfrm>
        <a:graphic>
          <a:graphicData uri="http://schemas.openxmlformats.org/drawingml/2006/table">
            <a:tbl>
              <a:tblPr/>
              <a:tblGrid>
                <a:gridCol w="2332760">
                  <a:extLst>
                    <a:ext uri="{9D8B030D-6E8A-4147-A177-3AD203B41FA5}">
                      <a16:colId xmlns="" xmlns:a16="http://schemas.microsoft.com/office/drawing/2014/main" val="1096241196"/>
                    </a:ext>
                  </a:extLst>
                </a:gridCol>
                <a:gridCol w="507055">
                  <a:extLst>
                    <a:ext uri="{9D8B030D-6E8A-4147-A177-3AD203B41FA5}">
                      <a16:colId xmlns="" xmlns:a16="http://schemas.microsoft.com/office/drawing/2014/main" val="986466595"/>
                    </a:ext>
                  </a:extLst>
                </a:gridCol>
                <a:gridCol w="307007">
                  <a:extLst>
                    <a:ext uri="{9D8B030D-6E8A-4147-A177-3AD203B41FA5}">
                      <a16:colId xmlns="" xmlns:a16="http://schemas.microsoft.com/office/drawing/2014/main" val="1092947287"/>
                    </a:ext>
                  </a:extLst>
                </a:gridCol>
                <a:gridCol w="307007">
                  <a:extLst>
                    <a:ext uri="{9D8B030D-6E8A-4147-A177-3AD203B41FA5}">
                      <a16:colId xmlns="" xmlns:a16="http://schemas.microsoft.com/office/drawing/2014/main" val="3628097276"/>
                    </a:ext>
                  </a:extLst>
                </a:gridCol>
                <a:gridCol w="353392">
                  <a:extLst>
                    <a:ext uri="{9D8B030D-6E8A-4147-A177-3AD203B41FA5}">
                      <a16:colId xmlns="" xmlns:a16="http://schemas.microsoft.com/office/drawing/2014/main" val="3550418958"/>
                    </a:ext>
                  </a:extLst>
                </a:gridCol>
                <a:gridCol w="337374">
                  <a:extLst>
                    <a:ext uri="{9D8B030D-6E8A-4147-A177-3AD203B41FA5}">
                      <a16:colId xmlns="" xmlns:a16="http://schemas.microsoft.com/office/drawing/2014/main" val="3184400377"/>
                    </a:ext>
                  </a:extLst>
                </a:gridCol>
                <a:gridCol w="383759">
                  <a:extLst>
                    <a:ext uri="{9D8B030D-6E8A-4147-A177-3AD203B41FA5}">
                      <a16:colId xmlns="" xmlns:a16="http://schemas.microsoft.com/office/drawing/2014/main" val="1675122787"/>
                    </a:ext>
                  </a:extLst>
                </a:gridCol>
                <a:gridCol w="460511">
                  <a:extLst>
                    <a:ext uri="{9D8B030D-6E8A-4147-A177-3AD203B41FA5}">
                      <a16:colId xmlns="" xmlns:a16="http://schemas.microsoft.com/office/drawing/2014/main" val="2480334041"/>
                    </a:ext>
                  </a:extLst>
                </a:gridCol>
                <a:gridCol w="383759">
                  <a:extLst>
                    <a:ext uri="{9D8B030D-6E8A-4147-A177-3AD203B41FA5}">
                      <a16:colId xmlns="" xmlns:a16="http://schemas.microsoft.com/office/drawing/2014/main" val="135022109"/>
                    </a:ext>
                  </a:extLst>
                </a:gridCol>
                <a:gridCol w="1014905">
                  <a:extLst>
                    <a:ext uri="{9D8B030D-6E8A-4147-A177-3AD203B41FA5}">
                      <a16:colId xmlns="" xmlns:a16="http://schemas.microsoft.com/office/drawing/2014/main" val="2005165960"/>
                    </a:ext>
                  </a:extLst>
                </a:gridCol>
                <a:gridCol w="884677">
                  <a:extLst>
                    <a:ext uri="{9D8B030D-6E8A-4147-A177-3AD203B41FA5}">
                      <a16:colId xmlns="" xmlns:a16="http://schemas.microsoft.com/office/drawing/2014/main" val="2479163618"/>
                    </a:ext>
                  </a:extLst>
                </a:gridCol>
                <a:gridCol w="713746">
                  <a:extLst>
                    <a:ext uri="{9D8B030D-6E8A-4147-A177-3AD203B41FA5}">
                      <a16:colId xmlns="" xmlns:a16="http://schemas.microsoft.com/office/drawing/2014/main" val="3846169570"/>
                    </a:ext>
                  </a:extLst>
                </a:gridCol>
                <a:gridCol w="686994">
                  <a:extLst>
                    <a:ext uri="{9D8B030D-6E8A-4147-A177-3AD203B41FA5}">
                      <a16:colId xmlns="" xmlns:a16="http://schemas.microsoft.com/office/drawing/2014/main" val="193604463"/>
                    </a:ext>
                  </a:extLst>
                </a:gridCol>
              </a:tblGrid>
              <a:tr h="242757">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ctr" fontAlgn="b"/>
                      <a:r>
                        <a:rPr lang="en-GB" sz="800" b="1" u="none" strike="noStrike" dirty="0">
                          <a:solidFill>
                            <a:schemeClr val="bg1"/>
                          </a:solidFill>
                          <a:effectLst/>
                        </a:rPr>
                        <a:t>Transaction Line Description</a:t>
                      </a:r>
                      <a:endParaRPr lang="en-GB" sz="800" b="1" i="0" u="none" strike="noStrike" dirty="0">
                        <a:solidFill>
                          <a:schemeClr val="bg1"/>
                        </a:solidFill>
                        <a:effectLst/>
                        <a:latin typeface="Calibri" panose="020F0502020204030204" pitchFamily="34" charset="0"/>
                      </a:endParaRPr>
                    </a:p>
                  </a:txBody>
                  <a:tcPr marL="5106" marR="5106" marT="5106" marB="0"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A51C30">
                        <a:lumMod val="75000"/>
                      </a:srgbClr>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ctr" fontAlgn="b"/>
                      <a:r>
                        <a:rPr lang="en-GB" sz="800" b="1" u="none" strike="noStrike" dirty="0">
                          <a:solidFill>
                            <a:schemeClr val="bg1"/>
                          </a:solidFill>
                          <a:effectLst/>
                        </a:rPr>
                        <a:t>Tran Date</a:t>
                      </a:r>
                      <a:endParaRPr lang="en-GB" sz="800" b="1" i="0" u="none" strike="noStrike" dirty="0">
                        <a:solidFill>
                          <a:schemeClr val="bg1"/>
                        </a:solidFill>
                        <a:effectLst/>
                        <a:latin typeface="Calibri" panose="020F0502020204030204" pitchFamily="34" charset="0"/>
                      </a:endParaRPr>
                    </a:p>
                  </a:txBody>
                  <a:tcPr marL="5106" marR="5106" marT="5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A51C30">
                        <a:lumMod val="75000"/>
                      </a:srgbClr>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ctr" fontAlgn="b"/>
                      <a:r>
                        <a:rPr lang="en-GB" sz="800" b="1" u="none" strike="noStrike" dirty="0">
                          <a:solidFill>
                            <a:schemeClr val="bg1"/>
                          </a:solidFill>
                          <a:effectLst/>
                        </a:rPr>
                        <a:t>Tub</a:t>
                      </a:r>
                      <a:endParaRPr lang="en-GB" sz="800" b="1" i="0" u="none" strike="noStrike" dirty="0">
                        <a:solidFill>
                          <a:schemeClr val="bg1"/>
                        </a:solidFill>
                        <a:effectLst/>
                        <a:latin typeface="Calibri" panose="020F0502020204030204" pitchFamily="34" charset="0"/>
                      </a:endParaRPr>
                    </a:p>
                  </a:txBody>
                  <a:tcPr marL="5106" marR="5106" marT="5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A51C30">
                        <a:lumMod val="75000"/>
                      </a:srgbClr>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ctr" fontAlgn="b"/>
                      <a:r>
                        <a:rPr lang="en-GB" sz="800" b="1" u="none" strike="noStrike" dirty="0">
                          <a:solidFill>
                            <a:schemeClr val="bg1"/>
                          </a:solidFill>
                          <a:effectLst/>
                        </a:rPr>
                        <a:t>Org</a:t>
                      </a:r>
                      <a:endParaRPr lang="en-GB" sz="800" b="1" i="0" u="none" strike="noStrike" dirty="0">
                        <a:solidFill>
                          <a:schemeClr val="bg1"/>
                        </a:solidFill>
                        <a:effectLst/>
                        <a:latin typeface="Calibri" panose="020F0502020204030204" pitchFamily="34" charset="0"/>
                      </a:endParaRPr>
                    </a:p>
                  </a:txBody>
                  <a:tcPr marL="5106" marR="5106" marT="5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A51C30">
                        <a:lumMod val="75000"/>
                      </a:srgbClr>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ctr" fontAlgn="b"/>
                      <a:r>
                        <a:rPr lang="en-GB" sz="800" b="1" u="none" strike="noStrike" dirty="0">
                          <a:solidFill>
                            <a:schemeClr val="bg1"/>
                          </a:solidFill>
                          <a:effectLst/>
                        </a:rPr>
                        <a:t>Object</a:t>
                      </a:r>
                      <a:endParaRPr lang="en-GB" sz="800" b="1" i="0" u="none" strike="noStrike" dirty="0">
                        <a:solidFill>
                          <a:schemeClr val="bg1"/>
                        </a:solidFill>
                        <a:effectLst/>
                        <a:latin typeface="Calibri" panose="020F0502020204030204" pitchFamily="34" charset="0"/>
                      </a:endParaRPr>
                    </a:p>
                  </a:txBody>
                  <a:tcPr marL="5106" marR="5106" marT="5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A51C30">
                        <a:lumMod val="75000"/>
                      </a:srgbClr>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ctr" fontAlgn="b"/>
                      <a:r>
                        <a:rPr lang="en-GB" sz="800" b="1" u="none" strike="noStrike" dirty="0">
                          <a:solidFill>
                            <a:schemeClr val="bg1"/>
                          </a:solidFill>
                          <a:effectLst/>
                        </a:rPr>
                        <a:t>Fund</a:t>
                      </a:r>
                      <a:endParaRPr lang="en-GB" sz="800" b="1" i="0" u="none" strike="noStrike" dirty="0">
                        <a:solidFill>
                          <a:schemeClr val="bg1"/>
                        </a:solidFill>
                        <a:effectLst/>
                        <a:latin typeface="Calibri" panose="020F0502020204030204" pitchFamily="34" charset="0"/>
                      </a:endParaRPr>
                    </a:p>
                  </a:txBody>
                  <a:tcPr marL="5106" marR="5106" marT="5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A51C30">
                        <a:lumMod val="75000"/>
                      </a:srgbClr>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ctr" fontAlgn="b"/>
                      <a:r>
                        <a:rPr lang="en-GB" sz="800" b="1" u="none" strike="noStrike" dirty="0">
                          <a:solidFill>
                            <a:schemeClr val="bg1"/>
                          </a:solidFill>
                          <a:effectLst/>
                        </a:rPr>
                        <a:t>Activity</a:t>
                      </a:r>
                      <a:endParaRPr lang="en-GB" sz="800" b="1" i="0" u="none" strike="noStrike" dirty="0">
                        <a:solidFill>
                          <a:schemeClr val="bg1"/>
                        </a:solidFill>
                        <a:effectLst/>
                        <a:latin typeface="Calibri" panose="020F0502020204030204" pitchFamily="34" charset="0"/>
                      </a:endParaRPr>
                    </a:p>
                  </a:txBody>
                  <a:tcPr marL="5106" marR="5106" marT="5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A51C30">
                        <a:lumMod val="75000"/>
                      </a:srgbClr>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ctr" fontAlgn="b"/>
                      <a:r>
                        <a:rPr lang="en-GB" sz="800" b="1" u="none" strike="noStrike" dirty="0">
                          <a:solidFill>
                            <a:schemeClr val="bg1"/>
                          </a:solidFill>
                          <a:effectLst/>
                        </a:rPr>
                        <a:t>Sub activity</a:t>
                      </a:r>
                      <a:endParaRPr lang="en-GB" sz="800" b="1" i="0" u="none" strike="noStrike" dirty="0">
                        <a:solidFill>
                          <a:schemeClr val="bg1"/>
                        </a:solidFill>
                        <a:effectLst/>
                        <a:latin typeface="Calibri" panose="020F0502020204030204" pitchFamily="34" charset="0"/>
                      </a:endParaRPr>
                    </a:p>
                  </a:txBody>
                  <a:tcPr marL="5106" marR="5106" marT="5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A51C30">
                        <a:lumMod val="75000"/>
                      </a:srgbClr>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ctr" fontAlgn="b"/>
                      <a:r>
                        <a:rPr lang="en-GB" sz="800" b="1" u="none" strike="noStrike" dirty="0">
                          <a:solidFill>
                            <a:schemeClr val="bg1"/>
                          </a:solidFill>
                          <a:effectLst/>
                        </a:rPr>
                        <a:t>Root</a:t>
                      </a:r>
                      <a:endParaRPr lang="en-GB" sz="800" b="1" i="0" u="none" strike="noStrike" dirty="0">
                        <a:solidFill>
                          <a:schemeClr val="bg1"/>
                        </a:solidFill>
                        <a:effectLst/>
                        <a:latin typeface="Calibri" panose="020F0502020204030204" pitchFamily="34" charset="0"/>
                      </a:endParaRPr>
                    </a:p>
                  </a:txBody>
                  <a:tcPr marL="5106" marR="5106" marT="5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A51C30">
                        <a:lumMod val="75000"/>
                      </a:srgbClr>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ctr" fontAlgn="b"/>
                      <a:r>
                        <a:rPr lang="en-US" sz="800" b="1" u="none" strike="noStrike" dirty="0">
                          <a:solidFill>
                            <a:schemeClr val="bg1"/>
                          </a:solidFill>
                          <a:effectLst/>
                        </a:rPr>
                        <a:t>Transaction Amount Debit or (Credit)</a:t>
                      </a:r>
                      <a:endParaRPr lang="en-US" sz="800" b="1" i="0" u="none" strike="noStrike" dirty="0">
                        <a:solidFill>
                          <a:schemeClr val="bg1"/>
                        </a:solidFill>
                        <a:effectLst/>
                        <a:latin typeface="Calibri" panose="020F0502020204030204" pitchFamily="34" charset="0"/>
                      </a:endParaRPr>
                    </a:p>
                  </a:txBody>
                  <a:tcPr marL="5106" marR="5106" marT="5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A51C30">
                        <a:lumMod val="75000"/>
                      </a:srgbClr>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ctr" fontAlgn="b"/>
                      <a:r>
                        <a:rPr lang="en-GB" sz="800" b="1" u="none" strike="noStrike" dirty="0">
                          <a:solidFill>
                            <a:schemeClr val="bg1"/>
                          </a:solidFill>
                          <a:effectLst/>
                        </a:rPr>
                        <a:t>Description 1</a:t>
                      </a:r>
                      <a:endParaRPr lang="en-GB" sz="800" b="1" i="0" u="none" strike="noStrike" dirty="0">
                        <a:solidFill>
                          <a:schemeClr val="bg1"/>
                        </a:solidFill>
                        <a:effectLst/>
                        <a:latin typeface="Calibri" panose="020F0502020204030204" pitchFamily="34" charset="0"/>
                      </a:endParaRPr>
                    </a:p>
                  </a:txBody>
                  <a:tcPr marL="5106" marR="5106" marT="5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A51C30">
                        <a:lumMod val="75000"/>
                      </a:srgbClr>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ctr" fontAlgn="b"/>
                      <a:r>
                        <a:rPr lang="en-GB" sz="800" b="1" u="none" strike="noStrike" dirty="0">
                          <a:solidFill>
                            <a:schemeClr val="bg1"/>
                          </a:solidFill>
                          <a:effectLst/>
                        </a:rPr>
                        <a:t>Description 2</a:t>
                      </a:r>
                      <a:endParaRPr lang="en-GB" sz="800" b="1" i="0" u="none" strike="noStrike" dirty="0">
                        <a:solidFill>
                          <a:schemeClr val="bg1"/>
                        </a:solidFill>
                        <a:effectLst/>
                        <a:latin typeface="Calibri" panose="020F0502020204030204" pitchFamily="34" charset="0"/>
                      </a:endParaRPr>
                    </a:p>
                  </a:txBody>
                  <a:tcPr marL="5106" marR="5106" marT="5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A51C30">
                        <a:lumMod val="75000"/>
                      </a:srgbClr>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ctr" fontAlgn="b"/>
                      <a:r>
                        <a:rPr lang="en-GB" sz="800" b="1" u="none" strike="noStrike" dirty="0">
                          <a:solidFill>
                            <a:schemeClr val="bg1"/>
                          </a:solidFill>
                          <a:effectLst/>
                        </a:rPr>
                        <a:t>Description 3</a:t>
                      </a:r>
                      <a:endParaRPr lang="en-GB" sz="800" b="1" i="0" u="none" strike="noStrike" dirty="0">
                        <a:solidFill>
                          <a:schemeClr val="bg1"/>
                        </a:solidFill>
                        <a:effectLst/>
                        <a:latin typeface="Calibri" panose="020F0502020204030204" pitchFamily="34" charset="0"/>
                      </a:endParaRPr>
                    </a:p>
                  </a:txBody>
                  <a:tcPr marL="5106" marR="5106" marT="5106" marB="0" anchor="ct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A51C30">
                        <a:lumMod val="75000"/>
                      </a:srgbClr>
                    </a:solidFill>
                  </a:tcPr>
                </a:tc>
                <a:extLst>
                  <a:ext uri="{0D108BD9-81ED-4DB2-BD59-A6C34878D82A}">
                    <a16:rowId xmlns="" xmlns:a16="http://schemas.microsoft.com/office/drawing/2014/main" val="3570102116"/>
                  </a:ext>
                </a:extLst>
              </a:tr>
              <a:tr h="238529">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US" sz="700" u="none" strike="noStrike" dirty="0">
                          <a:solidFill>
                            <a:srgbClr val="000000"/>
                          </a:solidFill>
                          <a:effectLst/>
                        </a:rPr>
                        <a:t>Travel for Wallied Shirzoi to Cambridge for BRI</a:t>
                      </a:r>
                      <a:endParaRPr lang="en-US" sz="700" b="0" i="0" u="none" strike="noStrike" dirty="0">
                        <a:solidFill>
                          <a:srgbClr val="000000"/>
                        </a:solidFill>
                        <a:effectLst/>
                        <a:latin typeface="Calibri" panose="020F0502020204030204" pitchFamily="34" charset="0"/>
                      </a:endParaRPr>
                    </a:p>
                  </a:txBody>
                  <a:tcPr marL="5106" marR="5106" marT="5106" marB="0" anchor="ctr">
                    <a:lnL w="12700" cmpd="sng">
                      <a:solidFill>
                        <a:srgbClr val="000000"/>
                      </a:solid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10/4/2016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215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17144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7652</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203476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238726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8</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13834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224.25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GB" sz="700" u="none" strike="noStrike" dirty="0">
                          <a:solidFill>
                            <a:srgbClr val="000000"/>
                          </a:solidFill>
                          <a:effectLst/>
                        </a:rPr>
                        <a:t>Hall, Alexander Ferrell</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4384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GB" sz="700" u="none" strike="noStrike" dirty="0">
                          <a:solidFill>
                            <a:srgbClr val="000000"/>
                          </a:solidFill>
                          <a:effectLst/>
                        </a:rPr>
                        <a:t>D8D97C1C7C984A068CA1</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extLst>
                  <a:ext uri="{0D108BD9-81ED-4DB2-BD59-A6C34878D82A}">
                    <a16:rowId xmlns="" xmlns:a16="http://schemas.microsoft.com/office/drawing/2014/main" val="2783782455"/>
                  </a:ext>
                </a:extLst>
              </a:tr>
              <a:tr h="238529">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US" sz="700" u="none" strike="noStrike" dirty="0">
                          <a:solidFill>
                            <a:srgbClr val="000000"/>
                          </a:solidFill>
                          <a:effectLst/>
                        </a:rPr>
                        <a:t>Travel for Wallied Shirzoi to Cambridge for BRI</a:t>
                      </a:r>
                      <a:endParaRPr lang="en-US" sz="700" b="0" i="0" u="none" strike="noStrike" dirty="0">
                        <a:solidFill>
                          <a:srgbClr val="000000"/>
                        </a:solidFill>
                        <a:effectLst/>
                        <a:latin typeface="Calibri" panose="020F0502020204030204" pitchFamily="34" charset="0"/>
                      </a:endParaRPr>
                    </a:p>
                  </a:txBody>
                  <a:tcPr marL="5106" marR="5106" marT="5106" marB="0" anchor="ctr">
                    <a:lnL w="12700" cmpd="sng">
                      <a:solidFill>
                        <a:srgbClr val="000000"/>
                      </a:solid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10/4/2016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215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17144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7652</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203476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238726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8</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13834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216.5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GB" sz="700" u="none" strike="noStrike" dirty="0">
                          <a:solidFill>
                            <a:srgbClr val="000000"/>
                          </a:solidFill>
                          <a:effectLst/>
                        </a:rPr>
                        <a:t>Hall, Alexander Ferrell</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4384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GB" sz="700" u="none" strike="noStrike" dirty="0">
                          <a:solidFill>
                            <a:srgbClr val="000000"/>
                          </a:solidFill>
                          <a:effectLst/>
                        </a:rPr>
                        <a:t>D8D97C1C7C984A068CA1</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extLst>
                  <a:ext uri="{0D108BD9-81ED-4DB2-BD59-A6C34878D82A}">
                    <a16:rowId xmlns="" xmlns:a16="http://schemas.microsoft.com/office/drawing/2014/main" val="4106960922"/>
                  </a:ext>
                </a:extLst>
              </a:tr>
              <a:tr h="238529">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US" sz="700" u="none" strike="noStrike" dirty="0">
                          <a:solidFill>
                            <a:srgbClr val="000000"/>
                          </a:solidFill>
                          <a:effectLst/>
                        </a:rPr>
                        <a:t>Travel for Wallied Shirzoi to Cambridge for BRI</a:t>
                      </a:r>
                      <a:endParaRPr lang="en-US" sz="700" b="0" i="0" u="none" strike="noStrike" dirty="0">
                        <a:solidFill>
                          <a:srgbClr val="000000"/>
                        </a:solidFill>
                        <a:effectLst/>
                        <a:latin typeface="Calibri" panose="020F0502020204030204" pitchFamily="34" charset="0"/>
                      </a:endParaRPr>
                    </a:p>
                  </a:txBody>
                  <a:tcPr marL="5106" marR="5106" marT="5106" marB="0" anchor="ctr">
                    <a:lnL w="12700" cmpd="sng">
                      <a:solidFill>
                        <a:srgbClr val="000000"/>
                      </a:solid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10/4/2016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215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17144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7652</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203476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238726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8</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13834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216.5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GB" sz="700" u="none" strike="noStrike" dirty="0">
                          <a:solidFill>
                            <a:srgbClr val="000000"/>
                          </a:solidFill>
                          <a:effectLst/>
                        </a:rPr>
                        <a:t>Hall, Alexander Ferrell</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4384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GB" sz="700" u="none" strike="noStrike" dirty="0">
                          <a:solidFill>
                            <a:srgbClr val="000000"/>
                          </a:solidFill>
                          <a:effectLst/>
                        </a:rPr>
                        <a:t>D8D97C1C7C984A068CA1</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extLst>
                  <a:ext uri="{0D108BD9-81ED-4DB2-BD59-A6C34878D82A}">
                    <a16:rowId xmlns="" xmlns:a16="http://schemas.microsoft.com/office/drawing/2014/main" val="2236556694"/>
                  </a:ext>
                </a:extLst>
              </a:tr>
              <a:tr h="238529">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US" sz="700" u="none" strike="noStrike" dirty="0">
                          <a:solidFill>
                            <a:srgbClr val="000000"/>
                          </a:solidFill>
                          <a:effectLst/>
                        </a:rPr>
                        <a:t>Travel for Wallied Shirzoi to Cambridge for BRI</a:t>
                      </a:r>
                      <a:endParaRPr lang="en-US" sz="700" b="0" i="0" u="none" strike="noStrike" dirty="0">
                        <a:solidFill>
                          <a:srgbClr val="000000"/>
                        </a:solidFill>
                        <a:effectLst/>
                        <a:latin typeface="Calibri" panose="020F0502020204030204" pitchFamily="34" charset="0"/>
                      </a:endParaRPr>
                    </a:p>
                  </a:txBody>
                  <a:tcPr marL="5106" marR="5106" marT="5106" marB="0" anchor="ctr">
                    <a:lnL w="12700" cmpd="sng">
                      <a:solidFill>
                        <a:srgbClr val="000000"/>
                      </a:solid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10/4/2016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215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17144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7652</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203476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238726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8</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13834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216.5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GB" sz="700" u="none" strike="noStrike" dirty="0">
                          <a:solidFill>
                            <a:srgbClr val="000000"/>
                          </a:solidFill>
                          <a:effectLst/>
                        </a:rPr>
                        <a:t>Hall, Alexander Ferrell</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4384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GB" sz="700" u="none" strike="noStrike" dirty="0">
                          <a:solidFill>
                            <a:srgbClr val="000000"/>
                          </a:solidFill>
                          <a:effectLst/>
                        </a:rPr>
                        <a:t>D8D97C1C7C984A068CA1</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extLst>
                  <a:ext uri="{0D108BD9-81ED-4DB2-BD59-A6C34878D82A}">
                    <a16:rowId xmlns="" xmlns:a16="http://schemas.microsoft.com/office/drawing/2014/main" val="1665682560"/>
                  </a:ext>
                </a:extLst>
              </a:tr>
              <a:tr h="238529">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US" sz="700" u="none" strike="noStrike" dirty="0">
                          <a:solidFill>
                            <a:srgbClr val="000000"/>
                          </a:solidFill>
                          <a:effectLst/>
                        </a:rPr>
                        <a:t>Travel for Wallied Shirzoi to Cambridge for BRI</a:t>
                      </a:r>
                      <a:endParaRPr lang="en-US" sz="700" b="0" i="0" u="none" strike="noStrike" dirty="0">
                        <a:solidFill>
                          <a:srgbClr val="000000"/>
                        </a:solidFill>
                        <a:effectLst/>
                        <a:latin typeface="Calibri" panose="020F0502020204030204" pitchFamily="34" charset="0"/>
                      </a:endParaRPr>
                    </a:p>
                  </a:txBody>
                  <a:tcPr marL="5106" marR="5106" marT="5106" marB="0" anchor="ctr">
                    <a:lnL w="12700" cmpd="sng">
                      <a:solidFill>
                        <a:srgbClr val="000000"/>
                      </a:solid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10/4/2016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215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17144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7652</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203476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238726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8</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13834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216.5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GB" sz="700" u="none" strike="noStrike" dirty="0">
                          <a:solidFill>
                            <a:srgbClr val="000000"/>
                          </a:solidFill>
                          <a:effectLst/>
                        </a:rPr>
                        <a:t>Hall, Alexander Ferrell</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4384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GB" sz="700" u="none" strike="noStrike" dirty="0">
                          <a:solidFill>
                            <a:srgbClr val="000000"/>
                          </a:solidFill>
                          <a:effectLst/>
                        </a:rPr>
                        <a:t>D8D97C1C7C984A068CA1</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extLst>
                  <a:ext uri="{0D108BD9-81ED-4DB2-BD59-A6C34878D82A}">
                    <a16:rowId xmlns="" xmlns:a16="http://schemas.microsoft.com/office/drawing/2014/main" val="472735621"/>
                  </a:ext>
                </a:extLst>
              </a:tr>
              <a:tr h="238529">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US" sz="700" u="none" strike="noStrike" dirty="0">
                          <a:solidFill>
                            <a:srgbClr val="000000"/>
                          </a:solidFill>
                          <a:effectLst/>
                        </a:rPr>
                        <a:t>Travel for Wallied Shirzoi to Cambridge for BRI</a:t>
                      </a:r>
                      <a:endParaRPr lang="en-US" sz="700" b="0" i="0" u="none" strike="noStrike" dirty="0">
                        <a:solidFill>
                          <a:srgbClr val="000000"/>
                        </a:solidFill>
                        <a:effectLst/>
                        <a:latin typeface="Calibri" panose="020F0502020204030204" pitchFamily="34" charset="0"/>
                      </a:endParaRPr>
                    </a:p>
                  </a:txBody>
                  <a:tcPr marL="5106" marR="5106" marT="5106" marB="0" anchor="ctr">
                    <a:lnL w="12700" cmpd="sng">
                      <a:solidFill>
                        <a:srgbClr val="000000"/>
                      </a:solid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10/4/2016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215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17144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7652</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203476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238726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8</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13834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224.25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GB" sz="700" u="none" strike="noStrike" dirty="0">
                          <a:solidFill>
                            <a:srgbClr val="000000"/>
                          </a:solidFill>
                          <a:effectLst/>
                        </a:rPr>
                        <a:t>Hall, Alexander Ferrell</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4384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GB" sz="700" u="none" strike="noStrike" dirty="0">
                          <a:solidFill>
                            <a:srgbClr val="000000"/>
                          </a:solidFill>
                          <a:effectLst/>
                        </a:rPr>
                        <a:t>D8D97C1C7C984A068CA1</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extLst>
                  <a:ext uri="{0D108BD9-81ED-4DB2-BD59-A6C34878D82A}">
                    <a16:rowId xmlns="" xmlns:a16="http://schemas.microsoft.com/office/drawing/2014/main" val="1676747722"/>
                  </a:ext>
                </a:extLst>
              </a:tr>
              <a:tr h="238529">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US" sz="700" u="none" strike="noStrike" dirty="0">
                          <a:solidFill>
                            <a:srgbClr val="000000"/>
                          </a:solidFill>
                          <a:effectLst/>
                        </a:rPr>
                        <a:t>Travel for Wallied Shirzoi to Cambridge for BRI</a:t>
                      </a:r>
                      <a:endParaRPr lang="en-US" sz="700" b="0" i="0" u="none" strike="noStrike" dirty="0">
                        <a:solidFill>
                          <a:srgbClr val="000000"/>
                        </a:solidFill>
                        <a:effectLst/>
                        <a:latin typeface="Calibri" panose="020F0502020204030204" pitchFamily="34" charset="0"/>
                      </a:endParaRPr>
                    </a:p>
                  </a:txBody>
                  <a:tcPr marL="5106" marR="5106" marT="5106" marB="0" anchor="ctr">
                    <a:lnL w="12700" cmpd="sng">
                      <a:solidFill>
                        <a:srgbClr val="000000"/>
                      </a:solid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10/4/2016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215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17144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7652</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203476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238726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8</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13834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224.25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GB" sz="700" u="none" strike="noStrike" dirty="0">
                          <a:solidFill>
                            <a:srgbClr val="000000"/>
                          </a:solidFill>
                          <a:effectLst/>
                        </a:rPr>
                        <a:t>Hall, Alexander Ferrell</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4384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GB" sz="700" u="none" strike="noStrike" dirty="0">
                          <a:solidFill>
                            <a:srgbClr val="000000"/>
                          </a:solidFill>
                          <a:effectLst/>
                        </a:rPr>
                        <a:t>D8D97C1C7C984A068CA1</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extLst>
                  <a:ext uri="{0D108BD9-81ED-4DB2-BD59-A6C34878D82A}">
                    <a16:rowId xmlns="" xmlns:a16="http://schemas.microsoft.com/office/drawing/2014/main" val="3302137798"/>
                  </a:ext>
                </a:extLst>
              </a:tr>
              <a:tr h="238529">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US" sz="700" u="none" strike="noStrike" dirty="0">
                          <a:solidFill>
                            <a:srgbClr val="000000"/>
                          </a:solidFill>
                          <a:effectLst/>
                        </a:rPr>
                        <a:t>Travel for Wallied Shirzoi to Cambridge for BRI</a:t>
                      </a:r>
                      <a:endParaRPr lang="en-US" sz="700" b="0" i="0" u="none" strike="noStrike" dirty="0">
                        <a:solidFill>
                          <a:srgbClr val="000000"/>
                        </a:solidFill>
                        <a:effectLst/>
                        <a:latin typeface="Calibri" panose="020F0502020204030204" pitchFamily="34" charset="0"/>
                      </a:endParaRPr>
                    </a:p>
                  </a:txBody>
                  <a:tcPr marL="5106" marR="5106" marT="5106" marB="0" anchor="ctr">
                    <a:lnL w="12700" cmpd="sng">
                      <a:solidFill>
                        <a:srgbClr val="000000"/>
                      </a:solid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10/4/2016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215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17144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7652</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203476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238726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8</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13834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224.25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GB" sz="700" u="none" strike="noStrike" dirty="0">
                          <a:solidFill>
                            <a:srgbClr val="000000"/>
                          </a:solidFill>
                          <a:effectLst/>
                        </a:rPr>
                        <a:t>Hall, Alexander Ferrell</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4384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GB" sz="700" u="none" strike="noStrike" dirty="0">
                          <a:solidFill>
                            <a:srgbClr val="000000"/>
                          </a:solidFill>
                          <a:effectLst/>
                        </a:rPr>
                        <a:t>D8D97C1C7C984A068CA1</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extLst>
                  <a:ext uri="{0D108BD9-81ED-4DB2-BD59-A6C34878D82A}">
                    <a16:rowId xmlns="" xmlns:a16="http://schemas.microsoft.com/office/drawing/2014/main" val="2885550989"/>
                  </a:ext>
                </a:extLst>
              </a:tr>
              <a:tr h="173998">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US" sz="700" u="none" strike="noStrike" dirty="0">
                          <a:effectLst/>
                        </a:rPr>
                        <a:t>J Lerner Business lunch w/Buell to discuss LDM 07.25.16</a:t>
                      </a:r>
                      <a:endParaRPr lang="en-US" sz="700" b="0" i="0" u="none" strike="noStrike" dirty="0">
                        <a:solidFill>
                          <a:srgbClr val="000000"/>
                        </a:solidFill>
                        <a:effectLst/>
                        <a:latin typeface="Calibri" panose="020F0502020204030204" pitchFamily="34" charset="0"/>
                      </a:endParaRPr>
                    </a:p>
                  </a:txBody>
                  <a:tcPr marL="5106" marR="5106" marT="5106" marB="0" anchor="ctr">
                    <a:lnL w="12700" cmpd="sng">
                      <a:solidFill>
                        <a:srgbClr val="000000"/>
                      </a:solid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9/30/2016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215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16920</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7655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1</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534992</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1701</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0</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25.29</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GB" sz="700" u="none" strike="noStrike" dirty="0">
                          <a:effectLst/>
                        </a:rPr>
                        <a:t>Lerner, Jennifer</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3255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GB" sz="700" u="none" strike="noStrike" dirty="0">
                          <a:effectLst/>
                        </a:rPr>
                        <a:t>1A4136E2C0084F179C90</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extLst>
                  <a:ext uri="{0D108BD9-81ED-4DB2-BD59-A6C34878D82A}">
                    <a16:rowId xmlns="" xmlns:a16="http://schemas.microsoft.com/office/drawing/2014/main" val="1041857565"/>
                  </a:ext>
                </a:extLst>
              </a:tr>
              <a:tr h="173998">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US" sz="700" u="none" strike="noStrike" dirty="0">
                          <a:effectLst/>
                        </a:rPr>
                        <a:t>J Lerner, Business lunch to discuss LDM Ex ED program, 08.11.16</a:t>
                      </a:r>
                      <a:endParaRPr lang="en-US" sz="700" b="0" i="0" u="none" strike="noStrike" dirty="0">
                        <a:solidFill>
                          <a:srgbClr val="000000"/>
                        </a:solidFill>
                        <a:effectLst/>
                        <a:latin typeface="Calibri" panose="020F0502020204030204" pitchFamily="34" charset="0"/>
                      </a:endParaRPr>
                    </a:p>
                  </a:txBody>
                  <a:tcPr marL="5106" marR="5106" marT="5106" marB="0" anchor="ctr">
                    <a:lnL w="12700" cmpd="sng">
                      <a:solidFill>
                        <a:srgbClr val="000000"/>
                      </a:solid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9/30/2016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215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16920</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7655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1</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534992</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1701</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0</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114.77</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GB" sz="700" u="none" strike="noStrike" dirty="0">
                          <a:effectLst/>
                        </a:rPr>
                        <a:t>Lerner, Jennifer</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3255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GB" sz="700" u="none" strike="noStrike" dirty="0">
                          <a:effectLst/>
                        </a:rPr>
                        <a:t>1A4136E2C0084F179C90</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extLst>
                  <a:ext uri="{0D108BD9-81ED-4DB2-BD59-A6C34878D82A}">
                    <a16:rowId xmlns="" xmlns:a16="http://schemas.microsoft.com/office/drawing/2014/main" val="1198533348"/>
                  </a:ext>
                </a:extLst>
              </a:tr>
              <a:tr h="173998">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US" sz="700" u="none" strike="noStrike" dirty="0">
                          <a:effectLst/>
                        </a:rPr>
                        <a:t>8/17/16 Dinner with David Bray to discuss LDM ExEd program</a:t>
                      </a:r>
                      <a:endParaRPr lang="en-US" sz="700" b="0" i="0" u="none" strike="noStrike" dirty="0">
                        <a:solidFill>
                          <a:srgbClr val="000000"/>
                        </a:solidFill>
                        <a:effectLst/>
                        <a:latin typeface="Calibri" panose="020F0502020204030204" pitchFamily="34" charset="0"/>
                      </a:endParaRPr>
                    </a:p>
                  </a:txBody>
                  <a:tcPr marL="5106" marR="5106" marT="5106" marB="0" anchor="ctr">
                    <a:lnL w="12700" cmpd="sng">
                      <a:solidFill>
                        <a:srgbClr val="000000"/>
                      </a:solid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9/30/2016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215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16920</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7655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1</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534992</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1701</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0</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138.53</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GB" sz="700" u="none" strike="noStrike" dirty="0">
                          <a:effectLst/>
                        </a:rPr>
                        <a:t>Lerner, Jennifer</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3255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GB" sz="700" u="none" strike="noStrike" dirty="0">
                          <a:effectLst/>
                        </a:rPr>
                        <a:t>1A4136E2C0084F179C90</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extLst>
                  <a:ext uri="{0D108BD9-81ED-4DB2-BD59-A6C34878D82A}">
                    <a16:rowId xmlns="" xmlns:a16="http://schemas.microsoft.com/office/drawing/2014/main" val="1837769882"/>
                  </a:ext>
                </a:extLst>
              </a:tr>
            </a:tbl>
          </a:graphicData>
        </a:graphic>
      </p:graphicFrame>
      <p:sp>
        <p:nvSpPr>
          <p:cNvPr id="7" name="Rectangular Callout 7"/>
          <p:cNvSpPr/>
          <p:nvPr/>
        </p:nvSpPr>
        <p:spPr>
          <a:xfrm>
            <a:off x="5609077" y="655571"/>
            <a:ext cx="1400738" cy="706416"/>
          </a:xfrm>
          <a:prstGeom prst="wedgeRectCallout">
            <a:avLst>
              <a:gd name="adj1" fmla="val 45247"/>
              <a:gd name="adj2" fmla="val 132496"/>
            </a:avLst>
          </a:prstGeom>
          <a:solidFill>
            <a:srgbClr val="FFFFFF"/>
          </a:solidFill>
          <a:ln w="25400" cap="flat" cmpd="sng" algn="ctr">
            <a:solidFill>
              <a:srgbClr val="A51C3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Arial"/>
                <a:ea typeface="+mn-ea"/>
                <a:cs typeface="Arial"/>
              </a:rPr>
              <a:t>HUID converted to Employee Name of Reimbursee</a:t>
            </a:r>
          </a:p>
        </p:txBody>
      </p:sp>
      <p:sp>
        <p:nvSpPr>
          <p:cNvPr id="8" name="Rectangular Callout 8"/>
          <p:cNvSpPr/>
          <p:nvPr/>
        </p:nvSpPr>
        <p:spPr>
          <a:xfrm>
            <a:off x="7162800" y="831850"/>
            <a:ext cx="884677" cy="546207"/>
          </a:xfrm>
          <a:prstGeom prst="wedgeRectCallout">
            <a:avLst>
              <a:gd name="adj1" fmla="val 16157"/>
              <a:gd name="adj2" fmla="val 148749"/>
            </a:avLst>
          </a:prstGeom>
          <a:solidFill>
            <a:srgbClr val="FFFFFF"/>
          </a:solidFill>
          <a:ln w="25400" cap="flat" cmpd="sng" algn="ctr">
            <a:solidFill>
              <a:srgbClr val="A51C3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Arial"/>
                <a:ea typeface="+mn-ea"/>
                <a:cs typeface="Arial"/>
              </a:rPr>
              <a:t>Concur Report Key</a:t>
            </a:r>
          </a:p>
        </p:txBody>
      </p:sp>
      <p:sp>
        <p:nvSpPr>
          <p:cNvPr id="9" name="Rectangular Callout 9"/>
          <p:cNvSpPr/>
          <p:nvPr/>
        </p:nvSpPr>
        <p:spPr>
          <a:xfrm>
            <a:off x="8153400" y="832155"/>
            <a:ext cx="884677" cy="546207"/>
          </a:xfrm>
          <a:prstGeom prst="wedgeRectCallout">
            <a:avLst>
              <a:gd name="adj1" fmla="val -17442"/>
              <a:gd name="adj2" fmla="val 146707"/>
            </a:avLst>
          </a:prstGeom>
          <a:solidFill>
            <a:srgbClr val="FFFFFF"/>
          </a:solidFill>
          <a:ln w="25400" cap="flat" cmpd="sng" algn="ctr">
            <a:solidFill>
              <a:srgbClr val="A51C3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Arial"/>
                <a:ea typeface="+mn-ea"/>
                <a:cs typeface="Arial"/>
              </a:rPr>
              <a:t>Concur Expense Report ID</a:t>
            </a:r>
          </a:p>
        </p:txBody>
      </p:sp>
      <p:sp>
        <p:nvSpPr>
          <p:cNvPr id="10" name="Rectangular Callout 10"/>
          <p:cNvSpPr/>
          <p:nvPr/>
        </p:nvSpPr>
        <p:spPr>
          <a:xfrm>
            <a:off x="3581400" y="815780"/>
            <a:ext cx="884677" cy="546207"/>
          </a:xfrm>
          <a:prstGeom prst="wedgeRectCallout">
            <a:avLst>
              <a:gd name="adj1" fmla="val 24705"/>
              <a:gd name="adj2" fmla="val 109446"/>
            </a:avLst>
          </a:prstGeom>
          <a:solidFill>
            <a:srgbClr val="FFFFFF"/>
          </a:solidFill>
          <a:ln w="25400" cap="flat" cmpd="sng" algn="ctr">
            <a:solidFill>
              <a:srgbClr val="A51C3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Arial"/>
                <a:ea typeface="+mn-ea"/>
                <a:cs typeface="Arial"/>
              </a:rPr>
              <a:t>CoA Coding</a:t>
            </a:r>
          </a:p>
        </p:txBody>
      </p:sp>
      <p:sp>
        <p:nvSpPr>
          <p:cNvPr id="11" name="Rectangular Callout 11"/>
          <p:cNvSpPr/>
          <p:nvPr/>
        </p:nvSpPr>
        <p:spPr>
          <a:xfrm>
            <a:off x="4610100" y="825225"/>
            <a:ext cx="884677" cy="546207"/>
          </a:xfrm>
          <a:prstGeom prst="wedgeRectCallout">
            <a:avLst>
              <a:gd name="adj1" fmla="val 95540"/>
              <a:gd name="adj2" fmla="val 149173"/>
            </a:avLst>
          </a:prstGeom>
          <a:solidFill>
            <a:srgbClr val="FFFFFF"/>
          </a:solidFill>
          <a:ln w="25400" cap="flat" cmpd="sng" algn="ctr">
            <a:solidFill>
              <a:srgbClr val="A51C3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Arial"/>
                <a:ea typeface="+mn-ea"/>
                <a:cs typeface="Arial"/>
              </a:rPr>
              <a:t>Expense Amount</a:t>
            </a:r>
          </a:p>
        </p:txBody>
      </p:sp>
      <p:sp>
        <p:nvSpPr>
          <p:cNvPr id="12" name="Rectangular Callout 12"/>
          <p:cNvSpPr/>
          <p:nvPr/>
        </p:nvSpPr>
        <p:spPr>
          <a:xfrm>
            <a:off x="255864" y="825226"/>
            <a:ext cx="1400738" cy="546207"/>
          </a:xfrm>
          <a:prstGeom prst="wedgeRectCallout">
            <a:avLst>
              <a:gd name="adj1" fmla="val 16053"/>
              <a:gd name="adj2" fmla="val 152069"/>
            </a:avLst>
          </a:prstGeom>
          <a:solidFill>
            <a:srgbClr val="FFFFFF"/>
          </a:solidFill>
          <a:ln w="25400" cap="flat" cmpd="sng" algn="ctr">
            <a:solidFill>
              <a:srgbClr val="A51C3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Arial"/>
                <a:ea typeface="+mn-ea"/>
                <a:cs typeface="Arial"/>
              </a:rPr>
              <a:t>Line Item Business Purpose</a:t>
            </a:r>
          </a:p>
        </p:txBody>
      </p:sp>
      <p:sp>
        <p:nvSpPr>
          <p:cNvPr id="13" name="Rectangular Callout 12"/>
          <p:cNvSpPr/>
          <p:nvPr/>
        </p:nvSpPr>
        <p:spPr>
          <a:xfrm>
            <a:off x="2133600" y="831850"/>
            <a:ext cx="1400738" cy="546207"/>
          </a:xfrm>
          <a:prstGeom prst="wedgeRectCallout">
            <a:avLst>
              <a:gd name="adj1" fmla="val -11667"/>
              <a:gd name="adj2" fmla="val 143645"/>
            </a:avLst>
          </a:prstGeom>
          <a:solidFill>
            <a:srgbClr val="FFFFFF"/>
          </a:solidFill>
          <a:ln w="25400" cap="flat" cmpd="sng" algn="ctr">
            <a:solidFill>
              <a:srgbClr val="A51C3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Arial"/>
                <a:ea typeface="+mn-ea"/>
                <a:cs typeface="Arial"/>
              </a:rPr>
              <a:t>Transaction Date</a:t>
            </a:r>
          </a:p>
        </p:txBody>
      </p:sp>
      <p:sp>
        <p:nvSpPr>
          <p:cNvPr id="15" name="Right Brace 14"/>
          <p:cNvSpPr/>
          <p:nvPr/>
        </p:nvSpPr>
        <p:spPr>
          <a:xfrm rot="5400000">
            <a:off x="3895330" y="392487"/>
            <a:ext cx="501285" cy="2473037"/>
          </a:xfrm>
          <a:prstGeom prst="rightBrace">
            <a:avLst>
              <a:gd name="adj1" fmla="val 8333"/>
              <a:gd name="adj2" fmla="val 46219"/>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497366521"/>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6233" y="115530"/>
            <a:ext cx="7707862" cy="488024"/>
          </a:xfrm>
        </p:spPr>
        <p:txBody>
          <a:bodyPr/>
          <a:lstStyle/>
          <a:p>
            <a:r>
              <a:rPr lang="en-US" dirty="0" smtClean="0"/>
              <a:t>Identified Challenges cont. - Detail </a:t>
            </a:r>
            <a:r>
              <a:rPr lang="en-US" dirty="0"/>
              <a:t>Listing</a:t>
            </a:r>
          </a:p>
        </p:txBody>
      </p:sp>
      <p:sp>
        <p:nvSpPr>
          <p:cNvPr id="4" name="Slide Number Placeholder 3"/>
          <p:cNvSpPr>
            <a:spLocks noGrp="1"/>
          </p:cNvSpPr>
          <p:nvPr>
            <p:ph type="sldNum" sz="quarter" idx="11"/>
          </p:nvPr>
        </p:nvSpPr>
        <p:spPr/>
        <p:txBody>
          <a:bodyPr/>
          <a:lstStyle/>
          <a:p>
            <a:pPr>
              <a:defRPr/>
            </a:pPr>
            <a:fld id="{10FB95BA-D6E0-A141-92DE-F8E3C1FBF9AB}" type="slidenum">
              <a:rPr lang="en-US" smtClean="0"/>
              <a:pPr>
                <a:defRPr/>
              </a:pPr>
              <a:t>9</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238111445"/>
              </p:ext>
            </p:extLst>
          </p:nvPr>
        </p:nvGraphicFramePr>
        <p:xfrm>
          <a:off x="76200" y="1971754"/>
          <a:ext cx="8672946" cy="2812576"/>
        </p:xfrm>
        <a:graphic>
          <a:graphicData uri="http://schemas.openxmlformats.org/drawingml/2006/table">
            <a:tbl>
              <a:tblPr/>
              <a:tblGrid>
                <a:gridCol w="2332760">
                  <a:extLst>
                    <a:ext uri="{9D8B030D-6E8A-4147-A177-3AD203B41FA5}">
                      <a16:colId xmlns="" xmlns:a16="http://schemas.microsoft.com/office/drawing/2014/main" val="1096241196"/>
                    </a:ext>
                  </a:extLst>
                </a:gridCol>
                <a:gridCol w="507055">
                  <a:extLst>
                    <a:ext uri="{9D8B030D-6E8A-4147-A177-3AD203B41FA5}">
                      <a16:colId xmlns="" xmlns:a16="http://schemas.microsoft.com/office/drawing/2014/main" val="986466595"/>
                    </a:ext>
                  </a:extLst>
                </a:gridCol>
                <a:gridCol w="307007">
                  <a:extLst>
                    <a:ext uri="{9D8B030D-6E8A-4147-A177-3AD203B41FA5}">
                      <a16:colId xmlns="" xmlns:a16="http://schemas.microsoft.com/office/drawing/2014/main" val="1092947287"/>
                    </a:ext>
                  </a:extLst>
                </a:gridCol>
                <a:gridCol w="307007">
                  <a:extLst>
                    <a:ext uri="{9D8B030D-6E8A-4147-A177-3AD203B41FA5}">
                      <a16:colId xmlns="" xmlns:a16="http://schemas.microsoft.com/office/drawing/2014/main" val="3628097276"/>
                    </a:ext>
                  </a:extLst>
                </a:gridCol>
                <a:gridCol w="353392">
                  <a:extLst>
                    <a:ext uri="{9D8B030D-6E8A-4147-A177-3AD203B41FA5}">
                      <a16:colId xmlns="" xmlns:a16="http://schemas.microsoft.com/office/drawing/2014/main" val="3550418958"/>
                    </a:ext>
                  </a:extLst>
                </a:gridCol>
                <a:gridCol w="337374">
                  <a:extLst>
                    <a:ext uri="{9D8B030D-6E8A-4147-A177-3AD203B41FA5}">
                      <a16:colId xmlns="" xmlns:a16="http://schemas.microsoft.com/office/drawing/2014/main" val="3184400377"/>
                    </a:ext>
                  </a:extLst>
                </a:gridCol>
                <a:gridCol w="383759">
                  <a:extLst>
                    <a:ext uri="{9D8B030D-6E8A-4147-A177-3AD203B41FA5}">
                      <a16:colId xmlns="" xmlns:a16="http://schemas.microsoft.com/office/drawing/2014/main" val="1675122787"/>
                    </a:ext>
                  </a:extLst>
                </a:gridCol>
                <a:gridCol w="460511">
                  <a:extLst>
                    <a:ext uri="{9D8B030D-6E8A-4147-A177-3AD203B41FA5}">
                      <a16:colId xmlns="" xmlns:a16="http://schemas.microsoft.com/office/drawing/2014/main" val="2480334041"/>
                    </a:ext>
                  </a:extLst>
                </a:gridCol>
                <a:gridCol w="383759">
                  <a:extLst>
                    <a:ext uri="{9D8B030D-6E8A-4147-A177-3AD203B41FA5}">
                      <a16:colId xmlns="" xmlns:a16="http://schemas.microsoft.com/office/drawing/2014/main" val="135022109"/>
                    </a:ext>
                  </a:extLst>
                </a:gridCol>
                <a:gridCol w="1014905">
                  <a:extLst>
                    <a:ext uri="{9D8B030D-6E8A-4147-A177-3AD203B41FA5}">
                      <a16:colId xmlns="" xmlns:a16="http://schemas.microsoft.com/office/drawing/2014/main" val="2005165960"/>
                    </a:ext>
                  </a:extLst>
                </a:gridCol>
                <a:gridCol w="884677">
                  <a:extLst>
                    <a:ext uri="{9D8B030D-6E8A-4147-A177-3AD203B41FA5}">
                      <a16:colId xmlns="" xmlns:a16="http://schemas.microsoft.com/office/drawing/2014/main" val="2479163618"/>
                    </a:ext>
                  </a:extLst>
                </a:gridCol>
                <a:gridCol w="713746">
                  <a:extLst>
                    <a:ext uri="{9D8B030D-6E8A-4147-A177-3AD203B41FA5}">
                      <a16:colId xmlns="" xmlns:a16="http://schemas.microsoft.com/office/drawing/2014/main" val="3846169570"/>
                    </a:ext>
                  </a:extLst>
                </a:gridCol>
                <a:gridCol w="686994">
                  <a:extLst>
                    <a:ext uri="{9D8B030D-6E8A-4147-A177-3AD203B41FA5}">
                      <a16:colId xmlns="" xmlns:a16="http://schemas.microsoft.com/office/drawing/2014/main" val="193604463"/>
                    </a:ext>
                  </a:extLst>
                </a:gridCol>
              </a:tblGrid>
              <a:tr h="242757">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ctr" fontAlgn="b"/>
                      <a:r>
                        <a:rPr lang="en-GB" sz="800" b="1" u="none" strike="noStrike" dirty="0">
                          <a:solidFill>
                            <a:schemeClr val="bg1"/>
                          </a:solidFill>
                          <a:effectLst/>
                        </a:rPr>
                        <a:t>Transaction Line Description</a:t>
                      </a:r>
                      <a:endParaRPr lang="en-GB" sz="800" b="1" i="0" u="none" strike="noStrike" dirty="0">
                        <a:solidFill>
                          <a:schemeClr val="bg1"/>
                        </a:solidFill>
                        <a:effectLst/>
                        <a:latin typeface="Calibri" panose="020F0502020204030204" pitchFamily="34" charset="0"/>
                      </a:endParaRPr>
                    </a:p>
                  </a:txBody>
                  <a:tcPr marL="5106" marR="5106" marT="5106" marB="0"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A51C30">
                        <a:lumMod val="75000"/>
                      </a:srgbClr>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ctr" fontAlgn="b"/>
                      <a:r>
                        <a:rPr lang="en-GB" sz="800" b="1" u="none" strike="noStrike" dirty="0">
                          <a:solidFill>
                            <a:schemeClr val="bg1"/>
                          </a:solidFill>
                          <a:effectLst/>
                        </a:rPr>
                        <a:t>Tran Date</a:t>
                      </a:r>
                      <a:endParaRPr lang="en-GB" sz="800" b="1" i="0" u="none" strike="noStrike" dirty="0">
                        <a:solidFill>
                          <a:schemeClr val="bg1"/>
                        </a:solidFill>
                        <a:effectLst/>
                        <a:latin typeface="Calibri" panose="020F0502020204030204" pitchFamily="34" charset="0"/>
                      </a:endParaRPr>
                    </a:p>
                  </a:txBody>
                  <a:tcPr marL="5106" marR="5106" marT="5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A51C30">
                        <a:lumMod val="75000"/>
                      </a:srgbClr>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ctr" fontAlgn="b"/>
                      <a:r>
                        <a:rPr lang="en-GB" sz="800" b="1" u="none" strike="noStrike" dirty="0">
                          <a:solidFill>
                            <a:schemeClr val="bg1"/>
                          </a:solidFill>
                          <a:effectLst/>
                        </a:rPr>
                        <a:t>Tub</a:t>
                      </a:r>
                      <a:endParaRPr lang="en-GB" sz="800" b="1" i="0" u="none" strike="noStrike" dirty="0">
                        <a:solidFill>
                          <a:schemeClr val="bg1"/>
                        </a:solidFill>
                        <a:effectLst/>
                        <a:latin typeface="Calibri" panose="020F0502020204030204" pitchFamily="34" charset="0"/>
                      </a:endParaRPr>
                    </a:p>
                  </a:txBody>
                  <a:tcPr marL="5106" marR="5106" marT="5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A51C30">
                        <a:lumMod val="75000"/>
                      </a:srgbClr>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ctr" fontAlgn="b"/>
                      <a:r>
                        <a:rPr lang="en-GB" sz="800" b="1" u="none" strike="noStrike" dirty="0">
                          <a:solidFill>
                            <a:schemeClr val="bg1"/>
                          </a:solidFill>
                          <a:effectLst/>
                        </a:rPr>
                        <a:t>Org</a:t>
                      </a:r>
                      <a:endParaRPr lang="en-GB" sz="800" b="1" i="0" u="none" strike="noStrike" dirty="0">
                        <a:solidFill>
                          <a:schemeClr val="bg1"/>
                        </a:solidFill>
                        <a:effectLst/>
                        <a:latin typeface="Calibri" panose="020F0502020204030204" pitchFamily="34" charset="0"/>
                      </a:endParaRPr>
                    </a:p>
                  </a:txBody>
                  <a:tcPr marL="5106" marR="5106" marT="5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A51C30">
                        <a:lumMod val="75000"/>
                      </a:srgbClr>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ctr" fontAlgn="b"/>
                      <a:r>
                        <a:rPr lang="en-GB" sz="800" b="1" u="none" strike="noStrike" dirty="0">
                          <a:solidFill>
                            <a:schemeClr val="bg1"/>
                          </a:solidFill>
                          <a:effectLst/>
                        </a:rPr>
                        <a:t>Object</a:t>
                      </a:r>
                      <a:endParaRPr lang="en-GB" sz="800" b="1" i="0" u="none" strike="noStrike" dirty="0">
                        <a:solidFill>
                          <a:schemeClr val="bg1"/>
                        </a:solidFill>
                        <a:effectLst/>
                        <a:latin typeface="Calibri" panose="020F0502020204030204" pitchFamily="34" charset="0"/>
                      </a:endParaRPr>
                    </a:p>
                  </a:txBody>
                  <a:tcPr marL="5106" marR="5106" marT="5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A51C30">
                        <a:lumMod val="75000"/>
                      </a:srgbClr>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ctr" fontAlgn="b"/>
                      <a:r>
                        <a:rPr lang="en-GB" sz="800" b="1" u="none" strike="noStrike" dirty="0">
                          <a:solidFill>
                            <a:schemeClr val="bg1"/>
                          </a:solidFill>
                          <a:effectLst/>
                        </a:rPr>
                        <a:t>Fund</a:t>
                      </a:r>
                      <a:endParaRPr lang="en-GB" sz="800" b="1" i="0" u="none" strike="noStrike" dirty="0">
                        <a:solidFill>
                          <a:schemeClr val="bg1"/>
                        </a:solidFill>
                        <a:effectLst/>
                        <a:latin typeface="Calibri" panose="020F0502020204030204" pitchFamily="34" charset="0"/>
                      </a:endParaRPr>
                    </a:p>
                  </a:txBody>
                  <a:tcPr marL="5106" marR="5106" marT="5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A51C30">
                        <a:lumMod val="75000"/>
                      </a:srgbClr>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ctr" fontAlgn="b"/>
                      <a:r>
                        <a:rPr lang="en-GB" sz="800" b="1" u="none" strike="noStrike" dirty="0">
                          <a:solidFill>
                            <a:schemeClr val="bg1"/>
                          </a:solidFill>
                          <a:effectLst/>
                        </a:rPr>
                        <a:t>Activity</a:t>
                      </a:r>
                      <a:endParaRPr lang="en-GB" sz="800" b="1" i="0" u="none" strike="noStrike" dirty="0">
                        <a:solidFill>
                          <a:schemeClr val="bg1"/>
                        </a:solidFill>
                        <a:effectLst/>
                        <a:latin typeface="Calibri" panose="020F0502020204030204" pitchFamily="34" charset="0"/>
                      </a:endParaRPr>
                    </a:p>
                  </a:txBody>
                  <a:tcPr marL="5106" marR="5106" marT="5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A51C30">
                        <a:lumMod val="75000"/>
                      </a:srgbClr>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ctr" fontAlgn="b"/>
                      <a:r>
                        <a:rPr lang="en-GB" sz="800" b="1" u="none" strike="noStrike" dirty="0">
                          <a:solidFill>
                            <a:schemeClr val="bg1"/>
                          </a:solidFill>
                          <a:effectLst/>
                        </a:rPr>
                        <a:t>Sub activity</a:t>
                      </a:r>
                      <a:endParaRPr lang="en-GB" sz="800" b="1" i="0" u="none" strike="noStrike" dirty="0">
                        <a:solidFill>
                          <a:schemeClr val="bg1"/>
                        </a:solidFill>
                        <a:effectLst/>
                        <a:latin typeface="Calibri" panose="020F0502020204030204" pitchFamily="34" charset="0"/>
                      </a:endParaRPr>
                    </a:p>
                  </a:txBody>
                  <a:tcPr marL="5106" marR="5106" marT="5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A51C30">
                        <a:lumMod val="75000"/>
                      </a:srgbClr>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ctr" fontAlgn="b"/>
                      <a:r>
                        <a:rPr lang="en-GB" sz="800" b="1" u="none" strike="noStrike" dirty="0">
                          <a:solidFill>
                            <a:schemeClr val="bg1"/>
                          </a:solidFill>
                          <a:effectLst/>
                        </a:rPr>
                        <a:t>Root</a:t>
                      </a:r>
                      <a:endParaRPr lang="en-GB" sz="800" b="1" i="0" u="none" strike="noStrike" dirty="0">
                        <a:solidFill>
                          <a:schemeClr val="bg1"/>
                        </a:solidFill>
                        <a:effectLst/>
                        <a:latin typeface="Calibri" panose="020F0502020204030204" pitchFamily="34" charset="0"/>
                      </a:endParaRPr>
                    </a:p>
                  </a:txBody>
                  <a:tcPr marL="5106" marR="5106" marT="5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A51C30">
                        <a:lumMod val="75000"/>
                      </a:srgbClr>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ctr" fontAlgn="b"/>
                      <a:r>
                        <a:rPr lang="en-US" sz="800" b="1" u="none" strike="noStrike" dirty="0">
                          <a:solidFill>
                            <a:schemeClr val="bg1"/>
                          </a:solidFill>
                          <a:effectLst/>
                        </a:rPr>
                        <a:t>Transaction Amount Debit or (Credit)</a:t>
                      </a:r>
                      <a:endParaRPr lang="en-US" sz="800" b="1" i="0" u="none" strike="noStrike" dirty="0">
                        <a:solidFill>
                          <a:schemeClr val="bg1"/>
                        </a:solidFill>
                        <a:effectLst/>
                        <a:latin typeface="Calibri" panose="020F0502020204030204" pitchFamily="34" charset="0"/>
                      </a:endParaRPr>
                    </a:p>
                  </a:txBody>
                  <a:tcPr marL="5106" marR="5106" marT="5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A51C30">
                        <a:lumMod val="75000"/>
                      </a:srgbClr>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ctr" fontAlgn="b"/>
                      <a:r>
                        <a:rPr lang="en-GB" sz="800" b="1" u="none" strike="noStrike" dirty="0">
                          <a:solidFill>
                            <a:schemeClr val="bg1"/>
                          </a:solidFill>
                          <a:effectLst/>
                        </a:rPr>
                        <a:t>Description 1</a:t>
                      </a:r>
                      <a:endParaRPr lang="en-GB" sz="800" b="1" i="0" u="none" strike="noStrike" dirty="0">
                        <a:solidFill>
                          <a:schemeClr val="bg1"/>
                        </a:solidFill>
                        <a:effectLst/>
                        <a:latin typeface="Calibri" panose="020F0502020204030204" pitchFamily="34" charset="0"/>
                      </a:endParaRPr>
                    </a:p>
                  </a:txBody>
                  <a:tcPr marL="5106" marR="5106" marT="5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A51C30">
                        <a:lumMod val="75000"/>
                      </a:srgbClr>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ctr" fontAlgn="b"/>
                      <a:r>
                        <a:rPr lang="en-GB" sz="800" b="1" u="none" strike="noStrike" dirty="0">
                          <a:solidFill>
                            <a:schemeClr val="bg1"/>
                          </a:solidFill>
                          <a:effectLst/>
                        </a:rPr>
                        <a:t>Description 2</a:t>
                      </a:r>
                      <a:endParaRPr lang="en-GB" sz="800" b="1" i="0" u="none" strike="noStrike" dirty="0">
                        <a:solidFill>
                          <a:schemeClr val="bg1"/>
                        </a:solidFill>
                        <a:effectLst/>
                        <a:latin typeface="Calibri" panose="020F0502020204030204" pitchFamily="34" charset="0"/>
                      </a:endParaRPr>
                    </a:p>
                  </a:txBody>
                  <a:tcPr marL="5106" marR="5106" marT="5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A51C30">
                        <a:lumMod val="75000"/>
                      </a:srgbClr>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ctr" fontAlgn="b"/>
                      <a:r>
                        <a:rPr lang="en-GB" sz="800" b="1" u="none" strike="noStrike" dirty="0">
                          <a:solidFill>
                            <a:schemeClr val="bg1"/>
                          </a:solidFill>
                          <a:effectLst/>
                        </a:rPr>
                        <a:t>Description 3</a:t>
                      </a:r>
                      <a:endParaRPr lang="en-GB" sz="800" b="1" i="0" u="none" strike="noStrike" dirty="0">
                        <a:solidFill>
                          <a:schemeClr val="bg1"/>
                        </a:solidFill>
                        <a:effectLst/>
                        <a:latin typeface="Calibri" panose="020F0502020204030204" pitchFamily="34" charset="0"/>
                      </a:endParaRPr>
                    </a:p>
                  </a:txBody>
                  <a:tcPr marL="5106" marR="5106" marT="5106" marB="0" anchor="ct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A51C30">
                        <a:lumMod val="75000"/>
                      </a:srgbClr>
                    </a:solidFill>
                  </a:tcPr>
                </a:tc>
                <a:extLst>
                  <a:ext uri="{0D108BD9-81ED-4DB2-BD59-A6C34878D82A}">
                    <a16:rowId xmlns="" xmlns:a16="http://schemas.microsoft.com/office/drawing/2014/main" val="3570102116"/>
                  </a:ext>
                </a:extLst>
              </a:tr>
              <a:tr h="238529">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US" sz="700" u="none" strike="noStrike" dirty="0">
                          <a:solidFill>
                            <a:srgbClr val="000000"/>
                          </a:solidFill>
                          <a:effectLst/>
                        </a:rPr>
                        <a:t>Travel for Wallied Shirzoi to Cambridge for BRI</a:t>
                      </a:r>
                      <a:endParaRPr lang="en-US" sz="700" b="0" i="0" u="none" strike="noStrike" dirty="0">
                        <a:solidFill>
                          <a:srgbClr val="000000"/>
                        </a:solidFill>
                        <a:effectLst/>
                        <a:latin typeface="Calibri" panose="020F0502020204030204" pitchFamily="34" charset="0"/>
                      </a:endParaRPr>
                    </a:p>
                  </a:txBody>
                  <a:tcPr marL="5106" marR="5106" marT="5106" marB="0" anchor="ctr">
                    <a:lnL w="12700" cmpd="sng">
                      <a:solidFill>
                        <a:srgbClr val="000000"/>
                      </a:solid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10/4/2016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215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17144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7652</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203476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238726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8</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13834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224.25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GB" sz="700" u="none" strike="noStrike" dirty="0">
                          <a:solidFill>
                            <a:srgbClr val="000000"/>
                          </a:solidFill>
                          <a:effectLst/>
                        </a:rPr>
                        <a:t>Hall, Alexander Ferrell</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4384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GB" sz="700" u="none" strike="noStrike" dirty="0">
                          <a:solidFill>
                            <a:srgbClr val="000000"/>
                          </a:solidFill>
                          <a:effectLst/>
                        </a:rPr>
                        <a:t>D8D97C1C7C984A068CA1</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extLst>
                  <a:ext uri="{0D108BD9-81ED-4DB2-BD59-A6C34878D82A}">
                    <a16:rowId xmlns="" xmlns:a16="http://schemas.microsoft.com/office/drawing/2014/main" val="2783782455"/>
                  </a:ext>
                </a:extLst>
              </a:tr>
              <a:tr h="238529">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US" sz="700" u="none" strike="noStrike" dirty="0">
                          <a:solidFill>
                            <a:srgbClr val="000000"/>
                          </a:solidFill>
                          <a:effectLst/>
                        </a:rPr>
                        <a:t>Travel for Wallied Shirzoi to Cambridge for BRI</a:t>
                      </a:r>
                      <a:endParaRPr lang="en-US" sz="700" b="0" i="0" u="none" strike="noStrike" dirty="0">
                        <a:solidFill>
                          <a:srgbClr val="000000"/>
                        </a:solidFill>
                        <a:effectLst/>
                        <a:latin typeface="Calibri" panose="020F0502020204030204" pitchFamily="34" charset="0"/>
                      </a:endParaRPr>
                    </a:p>
                  </a:txBody>
                  <a:tcPr marL="5106" marR="5106" marT="5106" marB="0" anchor="ctr">
                    <a:lnL w="12700" cmpd="sng">
                      <a:solidFill>
                        <a:srgbClr val="000000"/>
                      </a:solid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10/4/2016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215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17144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7652</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203476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238726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8</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13834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216.5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GB" sz="700" u="none" strike="noStrike" dirty="0">
                          <a:solidFill>
                            <a:srgbClr val="000000"/>
                          </a:solidFill>
                          <a:effectLst/>
                        </a:rPr>
                        <a:t>Hall, Alexander Ferrell</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4384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GB" sz="700" u="none" strike="noStrike" dirty="0">
                          <a:solidFill>
                            <a:srgbClr val="000000"/>
                          </a:solidFill>
                          <a:effectLst/>
                        </a:rPr>
                        <a:t>D8D97C1C7C984A068CA1</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extLst>
                  <a:ext uri="{0D108BD9-81ED-4DB2-BD59-A6C34878D82A}">
                    <a16:rowId xmlns="" xmlns:a16="http://schemas.microsoft.com/office/drawing/2014/main" val="4106960922"/>
                  </a:ext>
                </a:extLst>
              </a:tr>
              <a:tr h="238529">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US" sz="700" u="none" strike="noStrike" dirty="0">
                          <a:solidFill>
                            <a:srgbClr val="000000"/>
                          </a:solidFill>
                          <a:effectLst/>
                        </a:rPr>
                        <a:t>Travel for Wallied Shirzoi to Cambridge for BRI</a:t>
                      </a:r>
                      <a:endParaRPr lang="en-US" sz="700" b="0" i="0" u="none" strike="noStrike" dirty="0">
                        <a:solidFill>
                          <a:srgbClr val="000000"/>
                        </a:solidFill>
                        <a:effectLst/>
                        <a:latin typeface="Calibri" panose="020F0502020204030204" pitchFamily="34" charset="0"/>
                      </a:endParaRPr>
                    </a:p>
                  </a:txBody>
                  <a:tcPr marL="5106" marR="5106" marT="5106" marB="0" anchor="ctr">
                    <a:lnL w="12700" cmpd="sng">
                      <a:solidFill>
                        <a:srgbClr val="000000"/>
                      </a:solid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10/4/2016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215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17144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7652</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203476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238726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8</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13834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216.5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GB" sz="700" u="none" strike="noStrike" dirty="0">
                          <a:solidFill>
                            <a:srgbClr val="000000"/>
                          </a:solidFill>
                          <a:effectLst/>
                        </a:rPr>
                        <a:t>Hall, Alexander Ferrell</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4384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GB" sz="700" u="none" strike="noStrike" dirty="0">
                          <a:solidFill>
                            <a:srgbClr val="000000"/>
                          </a:solidFill>
                          <a:effectLst/>
                        </a:rPr>
                        <a:t>D8D97C1C7C984A068CA1</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extLst>
                  <a:ext uri="{0D108BD9-81ED-4DB2-BD59-A6C34878D82A}">
                    <a16:rowId xmlns="" xmlns:a16="http://schemas.microsoft.com/office/drawing/2014/main" val="2236556694"/>
                  </a:ext>
                </a:extLst>
              </a:tr>
              <a:tr h="238529">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US" sz="700" u="none" strike="noStrike" dirty="0">
                          <a:solidFill>
                            <a:srgbClr val="000000"/>
                          </a:solidFill>
                          <a:effectLst/>
                        </a:rPr>
                        <a:t>Travel for Wallied Shirzoi to Cambridge for BRI</a:t>
                      </a:r>
                      <a:endParaRPr lang="en-US" sz="700" b="0" i="0" u="none" strike="noStrike" dirty="0">
                        <a:solidFill>
                          <a:srgbClr val="000000"/>
                        </a:solidFill>
                        <a:effectLst/>
                        <a:latin typeface="Calibri" panose="020F0502020204030204" pitchFamily="34" charset="0"/>
                      </a:endParaRPr>
                    </a:p>
                  </a:txBody>
                  <a:tcPr marL="5106" marR="5106" marT="5106" marB="0" anchor="ctr">
                    <a:lnL w="12700" cmpd="sng">
                      <a:solidFill>
                        <a:srgbClr val="000000"/>
                      </a:solid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10/4/2016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215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17144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7652</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203476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238726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8</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13834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216.5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GB" sz="700" u="none" strike="noStrike" dirty="0">
                          <a:solidFill>
                            <a:srgbClr val="000000"/>
                          </a:solidFill>
                          <a:effectLst/>
                        </a:rPr>
                        <a:t>Hall, Alexander Ferrell</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4384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GB" sz="700" u="none" strike="noStrike" dirty="0">
                          <a:solidFill>
                            <a:srgbClr val="000000"/>
                          </a:solidFill>
                          <a:effectLst/>
                        </a:rPr>
                        <a:t>D8D97C1C7C984A068CA1</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extLst>
                  <a:ext uri="{0D108BD9-81ED-4DB2-BD59-A6C34878D82A}">
                    <a16:rowId xmlns="" xmlns:a16="http://schemas.microsoft.com/office/drawing/2014/main" val="1665682560"/>
                  </a:ext>
                </a:extLst>
              </a:tr>
              <a:tr h="238529">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US" sz="700" u="none" strike="noStrike" dirty="0">
                          <a:solidFill>
                            <a:srgbClr val="000000"/>
                          </a:solidFill>
                          <a:effectLst/>
                        </a:rPr>
                        <a:t>Travel for Wallied Shirzoi to Cambridge for BRI</a:t>
                      </a:r>
                      <a:endParaRPr lang="en-US" sz="700" b="0" i="0" u="none" strike="noStrike" dirty="0">
                        <a:solidFill>
                          <a:srgbClr val="000000"/>
                        </a:solidFill>
                        <a:effectLst/>
                        <a:latin typeface="Calibri" panose="020F0502020204030204" pitchFamily="34" charset="0"/>
                      </a:endParaRPr>
                    </a:p>
                  </a:txBody>
                  <a:tcPr marL="5106" marR="5106" marT="5106" marB="0" anchor="ctr">
                    <a:lnL w="12700" cmpd="sng">
                      <a:solidFill>
                        <a:srgbClr val="000000"/>
                      </a:solid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10/4/2016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215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17144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7652</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203476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238726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8</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13834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216.5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GB" sz="700" u="none" strike="noStrike" dirty="0">
                          <a:solidFill>
                            <a:srgbClr val="000000"/>
                          </a:solidFill>
                          <a:effectLst/>
                        </a:rPr>
                        <a:t>Hall, Alexander Ferrell</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4384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GB" sz="700" u="none" strike="noStrike" dirty="0">
                          <a:solidFill>
                            <a:srgbClr val="000000"/>
                          </a:solidFill>
                          <a:effectLst/>
                        </a:rPr>
                        <a:t>D8D97C1C7C984A068CA1</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extLst>
                  <a:ext uri="{0D108BD9-81ED-4DB2-BD59-A6C34878D82A}">
                    <a16:rowId xmlns="" xmlns:a16="http://schemas.microsoft.com/office/drawing/2014/main" val="472735621"/>
                  </a:ext>
                </a:extLst>
              </a:tr>
              <a:tr h="238529">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US" sz="700" u="none" strike="noStrike" dirty="0">
                          <a:solidFill>
                            <a:srgbClr val="000000"/>
                          </a:solidFill>
                          <a:effectLst/>
                        </a:rPr>
                        <a:t>Travel for Wallied Shirzoi to Cambridge for BRI</a:t>
                      </a:r>
                      <a:endParaRPr lang="en-US" sz="700" b="0" i="0" u="none" strike="noStrike" dirty="0">
                        <a:solidFill>
                          <a:srgbClr val="000000"/>
                        </a:solidFill>
                        <a:effectLst/>
                        <a:latin typeface="Calibri" panose="020F0502020204030204" pitchFamily="34" charset="0"/>
                      </a:endParaRPr>
                    </a:p>
                  </a:txBody>
                  <a:tcPr marL="5106" marR="5106" marT="5106" marB="0" anchor="ctr">
                    <a:lnL w="12700" cmpd="sng">
                      <a:solidFill>
                        <a:srgbClr val="000000"/>
                      </a:solid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10/4/2016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215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17144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7652</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203476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238726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8</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13834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224.25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GB" sz="700" u="none" strike="noStrike" dirty="0">
                          <a:solidFill>
                            <a:srgbClr val="000000"/>
                          </a:solidFill>
                          <a:effectLst/>
                        </a:rPr>
                        <a:t>Hall, Alexander Ferrell</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4384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GB" sz="700" u="none" strike="noStrike" dirty="0">
                          <a:solidFill>
                            <a:srgbClr val="000000"/>
                          </a:solidFill>
                          <a:effectLst/>
                        </a:rPr>
                        <a:t>D8D97C1C7C984A068CA1</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extLst>
                  <a:ext uri="{0D108BD9-81ED-4DB2-BD59-A6C34878D82A}">
                    <a16:rowId xmlns="" xmlns:a16="http://schemas.microsoft.com/office/drawing/2014/main" val="1676747722"/>
                  </a:ext>
                </a:extLst>
              </a:tr>
              <a:tr h="238529">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US" sz="700" u="none" strike="noStrike" dirty="0">
                          <a:solidFill>
                            <a:srgbClr val="000000"/>
                          </a:solidFill>
                          <a:effectLst/>
                        </a:rPr>
                        <a:t>Travel for Wallied Shirzoi to Cambridge for BRI</a:t>
                      </a:r>
                      <a:endParaRPr lang="en-US" sz="700" b="0" i="0" u="none" strike="noStrike" dirty="0">
                        <a:solidFill>
                          <a:srgbClr val="000000"/>
                        </a:solidFill>
                        <a:effectLst/>
                        <a:latin typeface="Calibri" panose="020F0502020204030204" pitchFamily="34" charset="0"/>
                      </a:endParaRPr>
                    </a:p>
                  </a:txBody>
                  <a:tcPr marL="5106" marR="5106" marT="5106" marB="0" anchor="ctr">
                    <a:lnL w="12700" cmpd="sng">
                      <a:solidFill>
                        <a:srgbClr val="000000"/>
                      </a:solid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10/4/2016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215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17144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7652</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203476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238726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8</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13834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224.25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GB" sz="700" u="none" strike="noStrike" dirty="0">
                          <a:solidFill>
                            <a:srgbClr val="000000"/>
                          </a:solidFill>
                          <a:effectLst/>
                        </a:rPr>
                        <a:t>Hall, Alexander Ferrell</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4384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GB" sz="700" u="none" strike="noStrike" dirty="0">
                          <a:solidFill>
                            <a:srgbClr val="000000"/>
                          </a:solidFill>
                          <a:effectLst/>
                        </a:rPr>
                        <a:t>D8D97C1C7C984A068CA1</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extLst>
                  <a:ext uri="{0D108BD9-81ED-4DB2-BD59-A6C34878D82A}">
                    <a16:rowId xmlns="" xmlns:a16="http://schemas.microsoft.com/office/drawing/2014/main" val="3302137798"/>
                  </a:ext>
                </a:extLst>
              </a:tr>
              <a:tr h="238529">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US" sz="700" u="none" strike="noStrike" dirty="0">
                          <a:solidFill>
                            <a:srgbClr val="000000"/>
                          </a:solidFill>
                          <a:effectLst/>
                        </a:rPr>
                        <a:t>Travel for Wallied Shirzoi to Cambridge for BRI</a:t>
                      </a:r>
                      <a:endParaRPr lang="en-US" sz="700" b="0" i="0" u="none" strike="noStrike" dirty="0">
                        <a:solidFill>
                          <a:srgbClr val="000000"/>
                        </a:solidFill>
                        <a:effectLst/>
                        <a:latin typeface="Calibri" panose="020F0502020204030204" pitchFamily="34" charset="0"/>
                      </a:endParaRPr>
                    </a:p>
                  </a:txBody>
                  <a:tcPr marL="5106" marR="5106" marT="5106" marB="0" anchor="ctr">
                    <a:lnL w="12700" cmpd="sng">
                      <a:solidFill>
                        <a:srgbClr val="000000"/>
                      </a:solid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10/4/2016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215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17144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7652</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203476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238726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8</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13834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224.25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GB" sz="700" u="none" strike="noStrike" dirty="0">
                          <a:solidFill>
                            <a:srgbClr val="000000"/>
                          </a:solidFill>
                          <a:effectLst/>
                        </a:rPr>
                        <a:t>Hall, Alexander Ferrell</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solidFill>
                            <a:srgbClr val="000000"/>
                          </a:solidFill>
                          <a:effectLst/>
                        </a:rPr>
                        <a:t>4384</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GB" sz="700" u="none" strike="noStrike" dirty="0">
                          <a:solidFill>
                            <a:srgbClr val="000000"/>
                          </a:solidFill>
                          <a:effectLst/>
                        </a:rPr>
                        <a:t>D8D97C1C7C984A068CA1</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extLst>
                  <a:ext uri="{0D108BD9-81ED-4DB2-BD59-A6C34878D82A}">
                    <a16:rowId xmlns="" xmlns:a16="http://schemas.microsoft.com/office/drawing/2014/main" val="2885550989"/>
                  </a:ext>
                </a:extLst>
              </a:tr>
              <a:tr h="173998">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US" sz="700" u="none" strike="noStrike" dirty="0">
                          <a:effectLst/>
                        </a:rPr>
                        <a:t>J Lerner Business lunch w/Buell to discuss LDM 07.25.16</a:t>
                      </a:r>
                      <a:endParaRPr lang="en-US" sz="700" b="0" i="0" u="none" strike="noStrike" dirty="0">
                        <a:solidFill>
                          <a:srgbClr val="000000"/>
                        </a:solidFill>
                        <a:effectLst/>
                        <a:latin typeface="Calibri" panose="020F0502020204030204" pitchFamily="34" charset="0"/>
                      </a:endParaRPr>
                    </a:p>
                  </a:txBody>
                  <a:tcPr marL="5106" marR="5106" marT="5106" marB="0" anchor="ctr">
                    <a:lnL w="12700" cmpd="sng">
                      <a:solidFill>
                        <a:srgbClr val="000000"/>
                      </a:solid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9/30/2016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215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16920</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7655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1</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534992</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1701</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0</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25.29</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GB" sz="700" u="none" strike="noStrike" dirty="0">
                          <a:effectLst/>
                        </a:rPr>
                        <a:t>Lerner, Jennifer</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3255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GB" sz="700" u="none" strike="noStrike" dirty="0">
                          <a:effectLst/>
                        </a:rPr>
                        <a:t>1A4136E2C0084F179C90</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extLst>
                  <a:ext uri="{0D108BD9-81ED-4DB2-BD59-A6C34878D82A}">
                    <a16:rowId xmlns="" xmlns:a16="http://schemas.microsoft.com/office/drawing/2014/main" val="1041857565"/>
                  </a:ext>
                </a:extLst>
              </a:tr>
              <a:tr h="173998">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US" sz="700" u="none" strike="noStrike" dirty="0">
                          <a:effectLst/>
                        </a:rPr>
                        <a:t>J Lerner, Business lunch to discuss LDM Ex ED program, 08.11.16</a:t>
                      </a:r>
                      <a:endParaRPr lang="en-US" sz="700" b="0" i="0" u="none" strike="noStrike" dirty="0">
                        <a:solidFill>
                          <a:srgbClr val="000000"/>
                        </a:solidFill>
                        <a:effectLst/>
                        <a:latin typeface="Calibri" panose="020F0502020204030204" pitchFamily="34" charset="0"/>
                      </a:endParaRPr>
                    </a:p>
                  </a:txBody>
                  <a:tcPr marL="5106" marR="5106" marT="5106" marB="0" anchor="ctr">
                    <a:lnL w="12700" cmpd="sng">
                      <a:solidFill>
                        <a:srgbClr val="000000"/>
                      </a:solid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9/30/2016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215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16920</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7655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1</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534992</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1701</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0</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114.77</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GB" sz="700" u="none" strike="noStrike" dirty="0">
                          <a:effectLst/>
                        </a:rPr>
                        <a:t>Lerner, Jennifer</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3255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GB" sz="700" u="none" strike="noStrike" dirty="0">
                          <a:effectLst/>
                        </a:rPr>
                        <a:t>1A4136E2C0084F179C90</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extLst>
                  <a:ext uri="{0D108BD9-81ED-4DB2-BD59-A6C34878D82A}">
                    <a16:rowId xmlns="" xmlns:a16="http://schemas.microsoft.com/office/drawing/2014/main" val="1198533348"/>
                  </a:ext>
                </a:extLst>
              </a:tr>
              <a:tr h="173998">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US" sz="700" u="none" strike="noStrike" dirty="0">
                          <a:effectLst/>
                        </a:rPr>
                        <a:t>8/17/16 Dinner with David Bray to discuss LDM ExEd program</a:t>
                      </a:r>
                      <a:endParaRPr lang="en-US" sz="700" b="0" i="0" u="none" strike="noStrike" dirty="0">
                        <a:solidFill>
                          <a:srgbClr val="000000"/>
                        </a:solidFill>
                        <a:effectLst/>
                        <a:latin typeface="Calibri" panose="020F0502020204030204" pitchFamily="34" charset="0"/>
                      </a:endParaRPr>
                    </a:p>
                  </a:txBody>
                  <a:tcPr marL="5106" marR="5106" marT="5106" marB="0" anchor="ctr">
                    <a:lnL w="12700" cmpd="sng">
                      <a:solidFill>
                        <a:srgbClr val="000000"/>
                      </a:solid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9/30/2016</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215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16920</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7655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1</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534992</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1701</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0</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138.53</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GB" sz="700" u="none" strike="noStrike" dirty="0">
                          <a:effectLst/>
                        </a:rPr>
                        <a:t>Lerner, Jennifer</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r" fontAlgn="b"/>
                      <a:r>
                        <a:rPr lang="en-GB" sz="700" u="none" strike="noStrike" dirty="0">
                          <a:effectLst/>
                        </a:rPr>
                        <a:t>3255</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tc>
                  <a:txBody>
                    <a:bodyPr/>
                    <a:lstStyle>
                      <a:lvl1pPr marL="0" algn="l" defTabSz="321457" rtl="0" eaLnBrk="1" latinLnBrk="0" hangingPunct="1">
                        <a:defRPr sz="1300" kern="1200">
                          <a:solidFill>
                            <a:schemeClr val="dk1"/>
                          </a:solidFill>
                          <a:latin typeface="Arial"/>
                          <a:cs typeface="Arial"/>
                        </a:defRPr>
                      </a:lvl1pPr>
                      <a:lvl2pPr marL="321457" algn="l" defTabSz="321457" rtl="0" eaLnBrk="1" latinLnBrk="0" hangingPunct="1">
                        <a:defRPr sz="1300" kern="1200">
                          <a:solidFill>
                            <a:schemeClr val="dk1"/>
                          </a:solidFill>
                          <a:latin typeface="Arial"/>
                          <a:cs typeface="Arial"/>
                        </a:defRPr>
                      </a:lvl2pPr>
                      <a:lvl3pPr marL="642915" algn="l" defTabSz="321457" rtl="0" eaLnBrk="1" latinLnBrk="0" hangingPunct="1">
                        <a:defRPr sz="1300" kern="1200">
                          <a:solidFill>
                            <a:schemeClr val="dk1"/>
                          </a:solidFill>
                          <a:latin typeface="Arial"/>
                          <a:cs typeface="Arial"/>
                        </a:defRPr>
                      </a:lvl3pPr>
                      <a:lvl4pPr marL="964372" algn="l" defTabSz="321457" rtl="0" eaLnBrk="1" latinLnBrk="0" hangingPunct="1">
                        <a:defRPr sz="1300" kern="1200">
                          <a:solidFill>
                            <a:schemeClr val="dk1"/>
                          </a:solidFill>
                          <a:latin typeface="Arial"/>
                          <a:cs typeface="Arial"/>
                        </a:defRPr>
                      </a:lvl4pPr>
                      <a:lvl5pPr marL="1285829" algn="l" defTabSz="321457" rtl="0" eaLnBrk="1" latinLnBrk="0" hangingPunct="1">
                        <a:defRPr sz="1300" kern="1200">
                          <a:solidFill>
                            <a:schemeClr val="dk1"/>
                          </a:solidFill>
                          <a:latin typeface="Arial"/>
                          <a:cs typeface="Arial"/>
                        </a:defRPr>
                      </a:lvl5pPr>
                      <a:lvl6pPr marL="1607287" algn="l" defTabSz="321457" rtl="0" eaLnBrk="1" latinLnBrk="0" hangingPunct="1">
                        <a:defRPr sz="1300" kern="1200">
                          <a:solidFill>
                            <a:schemeClr val="dk1"/>
                          </a:solidFill>
                          <a:latin typeface="Arial"/>
                          <a:cs typeface="Arial"/>
                        </a:defRPr>
                      </a:lvl6pPr>
                      <a:lvl7pPr marL="1928744" algn="l" defTabSz="321457" rtl="0" eaLnBrk="1" latinLnBrk="0" hangingPunct="1">
                        <a:defRPr sz="1300" kern="1200">
                          <a:solidFill>
                            <a:schemeClr val="dk1"/>
                          </a:solidFill>
                          <a:latin typeface="Arial"/>
                          <a:cs typeface="Arial"/>
                        </a:defRPr>
                      </a:lvl7pPr>
                      <a:lvl8pPr marL="2250201" algn="l" defTabSz="321457" rtl="0" eaLnBrk="1" latinLnBrk="0" hangingPunct="1">
                        <a:defRPr sz="1300" kern="1200">
                          <a:solidFill>
                            <a:schemeClr val="dk1"/>
                          </a:solidFill>
                          <a:latin typeface="Arial"/>
                          <a:cs typeface="Arial"/>
                        </a:defRPr>
                      </a:lvl8pPr>
                      <a:lvl9pPr marL="2571659" algn="l" defTabSz="321457" rtl="0" eaLnBrk="1" latinLnBrk="0" hangingPunct="1">
                        <a:defRPr sz="1300" kern="1200">
                          <a:solidFill>
                            <a:schemeClr val="dk1"/>
                          </a:solidFill>
                          <a:latin typeface="Arial"/>
                          <a:cs typeface="Arial"/>
                        </a:defRPr>
                      </a:lvl9pPr>
                    </a:lstStyle>
                    <a:p>
                      <a:pPr algn="l" fontAlgn="b"/>
                      <a:r>
                        <a:rPr lang="en-GB" sz="700" u="none" strike="noStrike" dirty="0">
                          <a:effectLst/>
                        </a:rPr>
                        <a:t>1A4136E2C0084F179C90</a:t>
                      </a:r>
                      <a:endParaRPr lang="en-GB" sz="700" b="0" i="0" u="none" strike="noStrike" dirty="0">
                        <a:solidFill>
                          <a:srgbClr val="000000"/>
                        </a:solidFill>
                        <a:effectLst/>
                        <a:latin typeface="Calibri" panose="020F0502020204030204" pitchFamily="34" charset="0"/>
                      </a:endParaRPr>
                    </a:p>
                  </a:txBody>
                  <a:tcPr marL="5106" marR="5106" marT="5106" marB="0" anchor="ctr">
                    <a:lnL>
                      <a:no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2D050"/>
                    </a:solidFill>
                  </a:tcPr>
                </a:tc>
                <a:extLst>
                  <a:ext uri="{0D108BD9-81ED-4DB2-BD59-A6C34878D82A}">
                    <a16:rowId xmlns="" xmlns:a16="http://schemas.microsoft.com/office/drawing/2014/main" val="1837769882"/>
                  </a:ext>
                </a:extLst>
              </a:tr>
            </a:tbl>
          </a:graphicData>
        </a:graphic>
      </p:graphicFrame>
      <p:sp>
        <p:nvSpPr>
          <p:cNvPr id="7" name="Rectangular Callout 7"/>
          <p:cNvSpPr/>
          <p:nvPr/>
        </p:nvSpPr>
        <p:spPr>
          <a:xfrm>
            <a:off x="5609077" y="655571"/>
            <a:ext cx="1400738" cy="706416"/>
          </a:xfrm>
          <a:prstGeom prst="wedgeRectCallout">
            <a:avLst>
              <a:gd name="adj1" fmla="val 45247"/>
              <a:gd name="adj2" fmla="val 132496"/>
            </a:avLst>
          </a:prstGeom>
          <a:solidFill>
            <a:srgbClr val="FFFFFF"/>
          </a:solidFill>
          <a:ln w="25400" cap="flat" cmpd="sng" algn="ctr">
            <a:solidFill>
              <a:srgbClr val="A51C3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Arial"/>
                <a:ea typeface="+mn-ea"/>
                <a:cs typeface="Arial"/>
              </a:rPr>
              <a:t>HUID converted to Employee Name of Reimbursee</a:t>
            </a:r>
          </a:p>
        </p:txBody>
      </p:sp>
      <p:sp>
        <p:nvSpPr>
          <p:cNvPr id="8" name="Rectangular Callout 8"/>
          <p:cNvSpPr/>
          <p:nvPr/>
        </p:nvSpPr>
        <p:spPr>
          <a:xfrm>
            <a:off x="7162800" y="831850"/>
            <a:ext cx="884677" cy="546207"/>
          </a:xfrm>
          <a:prstGeom prst="wedgeRectCallout">
            <a:avLst>
              <a:gd name="adj1" fmla="val 16157"/>
              <a:gd name="adj2" fmla="val 148749"/>
            </a:avLst>
          </a:prstGeom>
          <a:solidFill>
            <a:srgbClr val="FFFFFF"/>
          </a:solidFill>
          <a:ln w="25400" cap="flat" cmpd="sng" algn="ctr">
            <a:solidFill>
              <a:srgbClr val="A51C3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Arial"/>
                <a:ea typeface="+mn-ea"/>
                <a:cs typeface="Arial"/>
              </a:rPr>
              <a:t>Concur Report Key</a:t>
            </a:r>
          </a:p>
        </p:txBody>
      </p:sp>
      <p:sp>
        <p:nvSpPr>
          <p:cNvPr id="9" name="Rectangular Callout 9"/>
          <p:cNvSpPr/>
          <p:nvPr/>
        </p:nvSpPr>
        <p:spPr>
          <a:xfrm>
            <a:off x="8153400" y="832155"/>
            <a:ext cx="884677" cy="546207"/>
          </a:xfrm>
          <a:prstGeom prst="wedgeRectCallout">
            <a:avLst>
              <a:gd name="adj1" fmla="val -17442"/>
              <a:gd name="adj2" fmla="val 146707"/>
            </a:avLst>
          </a:prstGeom>
          <a:solidFill>
            <a:srgbClr val="FFFFFF"/>
          </a:solidFill>
          <a:ln w="25400" cap="flat" cmpd="sng" algn="ctr">
            <a:solidFill>
              <a:srgbClr val="A51C3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Arial"/>
                <a:ea typeface="+mn-ea"/>
                <a:cs typeface="Arial"/>
              </a:rPr>
              <a:t>Concur Expense Report ID</a:t>
            </a:r>
          </a:p>
        </p:txBody>
      </p:sp>
      <p:sp>
        <p:nvSpPr>
          <p:cNvPr id="10" name="Rectangular Callout 10"/>
          <p:cNvSpPr/>
          <p:nvPr/>
        </p:nvSpPr>
        <p:spPr>
          <a:xfrm>
            <a:off x="3581400" y="815780"/>
            <a:ext cx="884677" cy="546207"/>
          </a:xfrm>
          <a:prstGeom prst="wedgeRectCallout">
            <a:avLst>
              <a:gd name="adj1" fmla="val 24705"/>
              <a:gd name="adj2" fmla="val 109446"/>
            </a:avLst>
          </a:prstGeom>
          <a:solidFill>
            <a:srgbClr val="FFFFFF"/>
          </a:solidFill>
          <a:ln w="25400" cap="flat" cmpd="sng" algn="ctr">
            <a:solidFill>
              <a:srgbClr val="A51C3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Arial"/>
                <a:ea typeface="+mn-ea"/>
                <a:cs typeface="Arial"/>
              </a:rPr>
              <a:t>CoA Coding</a:t>
            </a:r>
          </a:p>
        </p:txBody>
      </p:sp>
      <p:sp>
        <p:nvSpPr>
          <p:cNvPr id="11" name="Rectangular Callout 11"/>
          <p:cNvSpPr/>
          <p:nvPr/>
        </p:nvSpPr>
        <p:spPr>
          <a:xfrm>
            <a:off x="4610100" y="825225"/>
            <a:ext cx="884677" cy="546207"/>
          </a:xfrm>
          <a:prstGeom prst="wedgeRectCallout">
            <a:avLst>
              <a:gd name="adj1" fmla="val 95540"/>
              <a:gd name="adj2" fmla="val 149173"/>
            </a:avLst>
          </a:prstGeom>
          <a:solidFill>
            <a:srgbClr val="FFFFFF"/>
          </a:solidFill>
          <a:ln w="25400" cap="flat" cmpd="sng" algn="ctr">
            <a:solidFill>
              <a:srgbClr val="A51C3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Arial"/>
                <a:ea typeface="+mn-ea"/>
                <a:cs typeface="Arial"/>
              </a:rPr>
              <a:t>Expense Amount</a:t>
            </a:r>
          </a:p>
        </p:txBody>
      </p:sp>
      <p:sp>
        <p:nvSpPr>
          <p:cNvPr id="12" name="Rectangular Callout 12"/>
          <p:cNvSpPr/>
          <p:nvPr/>
        </p:nvSpPr>
        <p:spPr>
          <a:xfrm>
            <a:off x="255864" y="825226"/>
            <a:ext cx="1400738" cy="546207"/>
          </a:xfrm>
          <a:prstGeom prst="wedgeRectCallout">
            <a:avLst>
              <a:gd name="adj1" fmla="val 16053"/>
              <a:gd name="adj2" fmla="val 152069"/>
            </a:avLst>
          </a:prstGeom>
          <a:solidFill>
            <a:srgbClr val="FFFFFF"/>
          </a:solidFill>
          <a:ln w="25400" cap="flat" cmpd="sng" algn="ctr">
            <a:solidFill>
              <a:srgbClr val="A51C3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Arial"/>
                <a:ea typeface="+mn-ea"/>
                <a:cs typeface="Arial"/>
              </a:rPr>
              <a:t>Line Item Business Purpose</a:t>
            </a:r>
          </a:p>
        </p:txBody>
      </p:sp>
      <p:sp>
        <p:nvSpPr>
          <p:cNvPr id="13" name="Rectangular Callout 12"/>
          <p:cNvSpPr/>
          <p:nvPr/>
        </p:nvSpPr>
        <p:spPr>
          <a:xfrm>
            <a:off x="2133600" y="831850"/>
            <a:ext cx="1400738" cy="546207"/>
          </a:xfrm>
          <a:prstGeom prst="wedgeRectCallout">
            <a:avLst>
              <a:gd name="adj1" fmla="val -11667"/>
              <a:gd name="adj2" fmla="val 143645"/>
            </a:avLst>
          </a:prstGeom>
          <a:solidFill>
            <a:srgbClr val="FFFFFF"/>
          </a:solidFill>
          <a:ln w="25400" cap="flat" cmpd="sng" algn="ctr">
            <a:solidFill>
              <a:srgbClr val="A51C3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Arial"/>
                <a:ea typeface="+mn-ea"/>
                <a:cs typeface="Arial"/>
              </a:rPr>
              <a:t>Transaction Date</a:t>
            </a:r>
          </a:p>
        </p:txBody>
      </p:sp>
      <p:sp>
        <p:nvSpPr>
          <p:cNvPr id="15" name="Right Brace 14"/>
          <p:cNvSpPr/>
          <p:nvPr/>
        </p:nvSpPr>
        <p:spPr>
          <a:xfrm rot="5400000">
            <a:off x="3895330" y="392487"/>
            <a:ext cx="501285" cy="2473037"/>
          </a:xfrm>
          <a:prstGeom prst="rightBrace">
            <a:avLst>
              <a:gd name="adj1" fmla="val 8333"/>
              <a:gd name="adj2" fmla="val 46219"/>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 name="Rectangular Callout 12"/>
          <p:cNvSpPr/>
          <p:nvPr/>
        </p:nvSpPr>
        <p:spPr>
          <a:xfrm>
            <a:off x="2191718" y="1971754"/>
            <a:ext cx="6428992" cy="2179267"/>
          </a:xfrm>
          <a:prstGeom prst="wedgeRectCallout">
            <a:avLst>
              <a:gd name="adj1" fmla="val -58460"/>
              <a:gd name="adj2" fmla="val -30197"/>
            </a:avLst>
          </a:prstGeom>
        </p:spPr>
        <p:style>
          <a:lnRef idx="2">
            <a:schemeClr val="accent2"/>
          </a:lnRef>
          <a:fillRef idx="1">
            <a:schemeClr val="lt1"/>
          </a:fillRef>
          <a:effectRef idx="0">
            <a:schemeClr val="accent2"/>
          </a:effectRef>
          <a:fontRef idx="minor">
            <a:schemeClr val="dk1"/>
          </a:fontRef>
        </p:style>
        <p:txBody>
          <a:bodyPr rtlCol="0" anchor="t"/>
          <a:lstStyle/>
          <a:p>
            <a:pPr fontAlgn="b"/>
            <a:r>
              <a:rPr lang="en-US" dirty="0"/>
              <a:t>Example:</a:t>
            </a:r>
            <a:endParaRPr lang="en-GB" dirty="0"/>
          </a:p>
        </p:txBody>
      </p:sp>
      <p:pic>
        <p:nvPicPr>
          <p:cNvPr id="16" name="Picture 15"/>
          <p:cNvPicPr>
            <a:picLocks noChangeAspect="1"/>
          </p:cNvPicPr>
          <p:nvPr/>
        </p:nvPicPr>
        <p:blipFill>
          <a:blip r:embed="rId2"/>
          <a:stretch>
            <a:fillRect/>
          </a:stretch>
        </p:blipFill>
        <p:spPr>
          <a:xfrm>
            <a:off x="2191718" y="2308982"/>
            <a:ext cx="6464920" cy="2710772"/>
          </a:xfrm>
          <a:prstGeom prst="rect">
            <a:avLst/>
          </a:prstGeom>
        </p:spPr>
      </p:pic>
    </p:spTree>
    <p:extLst>
      <p:ext uri="{BB962C8B-B14F-4D97-AF65-F5344CB8AC3E}">
        <p14:creationId xmlns:p14="http://schemas.microsoft.com/office/powerpoint/2010/main" val="2016738557"/>
      </p:ext>
    </p:extLst>
  </p:cSld>
  <p:clrMapOvr>
    <a:masterClrMapping/>
  </p:clrMapOvr>
  <p:transition spd="slow">
    <p:fade/>
  </p:transition>
</p:sld>
</file>

<file path=ppt/theme/theme1.xml><?xml version="1.0" encoding="utf-8"?>
<a:theme xmlns:a="http://schemas.openxmlformats.org/drawingml/2006/main" name="Health_Life Benefits PPT 16x9 Aspect Ratio">
  <a:themeElements>
    <a:clrScheme name="Stanford2">
      <a:dk1>
        <a:srgbClr val="000000"/>
      </a:dk1>
      <a:lt1>
        <a:srgbClr val="FFFFFF"/>
      </a:lt1>
      <a:dk2>
        <a:srgbClr val="DAD7CB"/>
      </a:dk2>
      <a:lt2>
        <a:srgbClr val="8C1515"/>
      </a:lt2>
      <a:accent1>
        <a:srgbClr val="8D3C1E"/>
      </a:accent1>
      <a:accent2>
        <a:srgbClr val="00505C"/>
      </a:accent2>
      <a:accent3>
        <a:srgbClr val="53284F"/>
      </a:accent3>
      <a:accent4>
        <a:srgbClr val="175E54"/>
      </a:accent4>
      <a:accent5>
        <a:srgbClr val="4D4F53"/>
      </a:accent5>
      <a:accent6>
        <a:srgbClr val="D2C295"/>
      </a:accent6>
      <a:hlink>
        <a:srgbClr val="A4001D"/>
      </a:hlink>
      <a:folHlink>
        <a:srgbClr val="000000"/>
      </a:folHlink>
    </a:clrScheme>
    <a:fontScheme name="Stanford">
      <a:majorFont>
        <a:latin typeface="Source Sans Pro Semibold"/>
        <a:ea typeface=""/>
        <a:cs typeface=""/>
      </a:majorFont>
      <a:minorFont>
        <a:latin typeface="Source Sans Pro"/>
        <a:ea typeface=""/>
        <a:cs typeface=""/>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5834</TotalTime>
  <Words>1044</Words>
  <Application>Microsoft Office PowerPoint</Application>
  <PresentationFormat>On-screen Show (16:9)</PresentationFormat>
  <Paragraphs>451</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Health_Life Benefits PPT 16x9 Aspect Ratio</vt:lpstr>
      <vt:lpstr>Concur</vt:lpstr>
      <vt:lpstr>Agenda</vt:lpstr>
      <vt:lpstr>Project Overview</vt:lpstr>
      <vt:lpstr>Project Scope</vt:lpstr>
      <vt:lpstr>High Level Project Timeline</vt:lpstr>
      <vt:lpstr>Demo</vt:lpstr>
      <vt:lpstr>Concur – Federal Sponsored Business Rules</vt:lpstr>
      <vt:lpstr>Identified Challenges - Detail Listing</vt:lpstr>
      <vt:lpstr>Identified Challenges cont. - Detail Listing</vt:lpstr>
      <vt:lpstr>Identified Challenges cont. - 64 Character limit</vt:lpstr>
      <vt:lpstr>Example Business Purpose</vt:lpstr>
      <vt:lpstr>NEW OBI – Detail Listing</vt:lpstr>
    </vt:vector>
  </TitlesOfParts>
  <Company>Stanford University</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Christine Jacinto</dc:creator>
  <dc:description>2012 PowerPoint template redesign</dc:description>
  <cp:lastModifiedBy>Gallant, Charlotte</cp:lastModifiedBy>
  <cp:revision>193</cp:revision>
  <cp:lastPrinted>2016-10-27T17:23:37Z</cp:lastPrinted>
  <dcterms:created xsi:type="dcterms:W3CDTF">2012-12-05T23:46:21Z</dcterms:created>
  <dcterms:modified xsi:type="dcterms:W3CDTF">2017-01-19T21:32:10Z</dcterms:modified>
</cp:coreProperties>
</file>